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  <p:sldMasterId id="2147483685" r:id="rId5"/>
    <p:sldMasterId id="2147483697" r:id="rId6"/>
    <p:sldMasterId id="2147483709" r:id="rId7"/>
    <p:sldMasterId id="2147483721" r:id="rId8"/>
  </p:sldMasterIdLst>
  <p:notesMasterIdLst>
    <p:notesMasterId r:id="rId10"/>
  </p:notesMasterIdLst>
  <p:sldIdLst>
    <p:sldId id="286" r:id="rId9"/>
    <p:sldId id="309" r:id="rId11"/>
    <p:sldId id="323" r:id="rId12"/>
    <p:sldId id="316" r:id="rId13"/>
    <p:sldId id="312" r:id="rId14"/>
    <p:sldId id="332" r:id="rId15"/>
    <p:sldId id="317" r:id="rId16"/>
    <p:sldId id="310" r:id="rId17"/>
    <p:sldId id="318" r:id="rId18"/>
    <p:sldId id="324" r:id="rId19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</p:embeddedFont>
    <p:embeddedFont>
      <p:font typeface="方正毡笔黑简体" panose="03000509000000000000" pitchFamily="65" charset="-122"/>
      <p:regular r:id="rId24"/>
    </p:embeddedFont>
    <p:embeddedFont>
      <p:font typeface="微软雅黑" panose="020B0503020204020204" charset="-122"/>
      <p:regular r:id="rId25"/>
    </p:embeddedFont>
    <p:embeddedFont>
      <p:font typeface="Palatino Linotype" panose="02040502050505030304" charset="0"/>
      <p:regular r:id="rId26"/>
      <p:bold r:id="rId27"/>
      <p:italic r:id="rId28"/>
      <p:boldItalic r:id="rId29"/>
    </p:embeddedFont>
    <p:embeddedFont>
      <p:font typeface="幼圆" panose="02010509060101010101" charset="0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2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95" y="-45"/>
      </p:cViewPr>
      <p:guideLst>
        <p:guide orient="horz" pos="37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651"/>
            <a:ext cx="12257542" cy="6944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A6DCEC9-B0D2-488E-B115-12509CCB36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650F717D-141D-41AD-8574-89D4D83DE357}" type="slidenum">
              <a:rPr lang="zh-CN" altLang="en-US" smtClean="0"/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94BE-560E-4992-8001-BC81CA5C85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D1B7F-372C-4EA5-BD45-6621AB7E59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5D85F-213C-41DF-86E0-04C387A1F6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0B7E6-8E36-40AB-B1B5-A64DBB2B578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4FD9C-2C4E-48CB-9337-50B37CB94F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1A078-B58E-4DE9-B848-107E84EF42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8CFB-55FF-4C38-A67F-69CF59F166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681A8-555F-4684-822B-ADFA16633A2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32747-8A52-4D20-93B3-3F7DC26286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DC79-D7B2-4AB0-A1AE-209BB88D429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999F9-6D69-4967-B8D8-EE31FB9D3B3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3DC6-BFAF-4F8A-B959-BD2E3A069E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3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7.png"/><Relationship Id="rId4" Type="http://schemas.openxmlformats.org/officeDocument/2006/relationships/tags" Target="../tags/tag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068955" y="2515870"/>
            <a:ext cx="58077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sz="4800" b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纵波与横波</a:t>
            </a:r>
            <a:endParaRPr lang="zh-CN" altLang="en-US" sz="4800" b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8685" y="3929380"/>
            <a:ext cx="2800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指导老师：金三梅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22"/>
          <p:cNvSpPr>
            <a:spLocks noEditPoints="1"/>
          </p:cNvSpPr>
          <p:nvPr/>
        </p:nvSpPr>
        <p:spPr bwMode="auto">
          <a:xfrm rot="2047561">
            <a:off x="847726" y="982047"/>
            <a:ext cx="1082675" cy="700703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889" y="2599394"/>
            <a:ext cx="3298222" cy="101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77000" decel="2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0.21736 L 1.04167E-6 2.22222E-6 " pathEditMode="relative" rAng="0" ptsTypes="AA">
                                      <p:cBhvr>
                                        <p:cTn id="9" dur="1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108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4196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纵波与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443355" y="4409440"/>
            <a:ext cx="31229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en-US" altLang="zh-CN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       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横波（</a:t>
            </a: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S波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）与纵波（</a:t>
            </a: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P波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）是波动的两种形式。</a:t>
            </a:r>
            <a:endParaRPr lang="zh-CN" altLang="en-US" sz="20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3355" y="3229610"/>
            <a:ext cx="14458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波的分类</a:t>
            </a:r>
            <a:endParaRPr lang="zh-CN" altLang="en-US" sz="200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 rot="2047561">
            <a:off x="631825" y="1077595"/>
            <a:ext cx="492760" cy="484505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15390" y="1094740"/>
            <a:ext cx="21158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</a:t>
            </a:r>
            <a:r>
              <a:rPr lang="zh-CN" altLang="en-US" sz="2000" b="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波产生的条件</a:t>
            </a:r>
            <a:endParaRPr lang="zh-CN" altLang="en-US" sz="2000" b="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7" name="Freeform 22"/>
          <p:cNvSpPr>
            <a:spLocks noEditPoints="1"/>
          </p:cNvSpPr>
          <p:nvPr/>
        </p:nvSpPr>
        <p:spPr bwMode="auto">
          <a:xfrm rot="2047561">
            <a:off x="737235" y="3186430"/>
            <a:ext cx="492760" cy="484505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583055" y="1805305"/>
            <a:ext cx="48895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0"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✸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波源</a:t>
            </a:r>
            <a:r>
              <a:rPr lang="zh-CN" altLang="en-US" sz="2000" b="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作振动的物体</a:t>
            </a:r>
            <a:endParaRPr lang="zh-CN" altLang="en-US" sz="2000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0" dirty="0" smtClean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✷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媒介</a:t>
            </a:r>
            <a:r>
              <a:rPr lang="zh-CN" altLang="en-US" sz="2000" b="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能够传播振动的弹性媒介</a:t>
            </a:r>
            <a:endParaRPr lang="zh-CN" altLang="en-US" sz="2000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6050915" y="1982470"/>
            <a:ext cx="421005" cy="712470"/>
          </a:xfrm>
          <a:prstGeom prst="righ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633210" y="2141855"/>
            <a:ext cx="43491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波就是振动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的传播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，在媒介中的传播</a:t>
            </a:r>
            <a:endParaRPr lang="zh-CN" altLang="en-US" sz="2000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0645" y="3089910"/>
            <a:ext cx="4754245" cy="234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4101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9853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413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2242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4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10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224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1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1" grpId="0"/>
      <p:bldP spid="10" grpId="1" animBg="1"/>
      <p:bldP spid="11" grpId="1"/>
      <p:bldP spid="4" grpId="0"/>
      <p:bldP spid="7" grpId="0" animBg="1"/>
      <p:bldP spid="4" grpId="1"/>
      <p:bldP spid="7" grpId="1" animBg="1"/>
      <p:bldP spid="100" grpId="0"/>
      <p:bldP spid="10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4196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纵波与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4140" y="1170305"/>
            <a:ext cx="14458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波的分类</a:t>
            </a:r>
            <a:endParaRPr lang="zh-CN" altLang="en-US" sz="200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 rot="2047561">
            <a:off x="631825" y="1077595"/>
            <a:ext cx="492760" cy="484505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7152640" y="5374640"/>
            <a:ext cx="4386580" cy="949325"/>
            <a:chOff x="11669" y="8464"/>
            <a:chExt cx="6908" cy="1495"/>
          </a:xfrm>
        </p:grpSpPr>
        <p:sp>
          <p:nvSpPr>
            <p:cNvPr id="5" name="爆炸形 2 4"/>
            <p:cNvSpPr/>
            <p:nvPr/>
          </p:nvSpPr>
          <p:spPr>
            <a:xfrm>
              <a:off x="11669" y="8464"/>
              <a:ext cx="2226" cy="1385"/>
            </a:xfrm>
            <a:prstGeom prst="irregularSeal2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1600" b="1"/>
                <a:t>注意</a:t>
              </a:r>
              <a:endParaRPr lang="zh-CN" altLang="en-US" sz="1600" b="1"/>
            </a:p>
          </p:txBody>
        </p:sp>
        <p:sp>
          <p:nvSpPr>
            <p:cNvPr id="8" name="矩形 7"/>
            <p:cNvSpPr/>
            <p:nvPr/>
          </p:nvSpPr>
          <p:spPr>
            <a:xfrm>
              <a:off x="13985" y="8777"/>
              <a:ext cx="4593" cy="118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l">
                <a:buClrTx/>
                <a:buSzTx/>
                <a:buFontTx/>
              </a:pPr>
              <a:r>
                <a:rPr lang="en-US" altLang="zh-CN"/>
                <a:t>      </a:t>
              </a:r>
              <a:r>
                <a:rPr lang="zh-CN" altLang="en-US" dirty="0" smtClean="0">
                  <a:solidFill>
                    <a:srgbClr val="FFC00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  </a:t>
              </a:r>
              <a:r>
                <a:rPr lang="zh-CN" altLang="en-US" dirty="0" smtClean="0">
                  <a:solidFill>
                    <a:srgbClr val="00B0F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波是运动状态的传播，介质的质点并不随波传播</a:t>
              </a:r>
              <a:r>
                <a:rPr lang="zh-CN" altLang="en-US" dirty="0" smtClean="0">
                  <a:solidFill>
                    <a:srgbClr val="FFC00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。</a:t>
              </a:r>
              <a:endParaRPr lang="zh-CN" altLang="en-US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38480" y="1717040"/>
            <a:ext cx="5682615" cy="2784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   </a:t>
            </a:r>
            <a:r>
              <a:rPr lang="zh-CN" altLang="en-US" sz="2000" b="0" dirty="0" smtClean="0">
                <a:solidFill>
                  <a:schemeClr val="accent3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横波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（transverse wave），也称“凹凸波”，是质点的振动方向与波的传播方向垂直的波动。横波的传播，在外表上形成一种"波浪起伏"，即形成波峰和波谷。实质上，横波的传播是由于媒质内部发生剪切变形(即是媒质各层之间发生平行于这些层的相对移动)并产生使体元恢复原状的剪切弹性力而实现的。</a:t>
            </a:r>
            <a:r>
              <a:rPr lang="zh-CN" altLang="en-US" sz="2000" b="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电磁波、光波都是横波</a:t>
            </a:r>
            <a:r>
              <a:rPr lang="zh-CN" altLang="en-US" sz="2000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。</a:t>
            </a:r>
            <a:endParaRPr lang="zh-CN" altLang="en-US"/>
          </a:p>
        </p:txBody>
      </p:sp>
      <p:pic>
        <p:nvPicPr>
          <p:cNvPr id="11" name="图片 11" descr="IMG_2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61543" y="1851025"/>
            <a:ext cx="4269105" cy="2620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539115" y="4688205"/>
            <a:ext cx="568261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       </a:t>
            </a:r>
            <a:r>
              <a:rPr lang="zh-CN" altLang="en-US" sz="2000" dirty="0" smtClean="0">
                <a:solidFill>
                  <a:schemeClr val="accent3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纵波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（longitudinal wave），是质点的振动方向与传播方向同轴的波，</a:t>
            </a: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声波是典型的纵波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。纵波亦称"疏密波"，纵波的传播过程是沿着波前进的方向出现疏密不同的部分。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200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4196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纵波与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4140" y="1170305"/>
            <a:ext cx="14458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波的性质</a:t>
            </a:r>
            <a:endParaRPr lang="zh-CN" altLang="en-US" sz="200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 rot="2047561">
            <a:off x="631825" y="1077595"/>
            <a:ext cx="492760" cy="484505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0035" y="2172335"/>
            <a:ext cx="6672580" cy="13817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45360" y="4159250"/>
            <a:ext cx="8056880" cy="1245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       </a:t>
            </a: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固体有切变弹性，所以在固体中能传播横波，纵波在固体、液体和气体中都可以传播。纵波和横波的传播速度，都随着所通过物质的性质而变化。</a:t>
            </a:r>
            <a:endParaRPr lang="zh-CN" altLang="en-US" sz="20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2000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2291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纵波与横波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7665" y="124968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大型纵波横波演示展示仪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pic>
        <p:nvPicPr>
          <p:cNvPr id="1073742850" name="图片 1073742849" descr="IMG_20200117_192624"/>
          <p:cNvPicPr>
            <a:picLocks noChangeAspect="1"/>
          </p:cNvPicPr>
          <p:nvPr/>
        </p:nvPicPr>
        <p:blipFill>
          <a:blip r:embed="rId1"/>
          <a:srcRect l="1901" t="12038" r="2614" b="22809"/>
          <a:stretch>
            <a:fillRect/>
          </a:stretch>
        </p:blipFill>
        <p:spPr>
          <a:xfrm>
            <a:off x="4411345" y="2206625"/>
            <a:ext cx="3536950" cy="294576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507865" y="5302885"/>
            <a:ext cx="32740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图 大型纵波横波演示仪</a:t>
            </a:r>
            <a:endParaRPr lang="zh-CN" altLang="en-US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pic>
        <p:nvPicPr>
          <p:cNvPr id="3" name="横波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3080" y="2205990"/>
            <a:ext cx="3743960" cy="2946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8030" y="5302885"/>
            <a:ext cx="32740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横波演示视频</a:t>
            </a:r>
            <a:endParaRPr lang="zh-CN" altLang="en-US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pic>
        <p:nvPicPr>
          <p:cNvPr id="5" name="纵波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24190" y="2205990"/>
            <a:ext cx="3422015" cy="29470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72145" y="5302885"/>
            <a:ext cx="32740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</a:t>
            </a:r>
            <a:r>
              <a:rPr lang="zh-CN" altLang="en-US" b="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波演示视频</a:t>
            </a:r>
            <a:endParaRPr lang="zh-CN" altLang="en-US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2291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纵波与横波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235710" y="1393825"/>
            <a:ext cx="94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思考题</a:t>
            </a:r>
            <a:endParaRPr lang="zh-CN" altLang="en-US" sz="200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64" name="Freeform 22"/>
          <p:cNvSpPr>
            <a:spLocks noEditPoints="1"/>
          </p:cNvSpPr>
          <p:nvPr/>
        </p:nvSpPr>
        <p:spPr bwMode="auto">
          <a:xfrm rot="2047561">
            <a:off x="410210" y="1308100"/>
            <a:ext cx="755650" cy="412750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3665" y="2618740"/>
            <a:ext cx="5389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1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．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日常生活中有哪些波是纵波，哪些是横波？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401445" y="3425190"/>
            <a:ext cx="8928735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-45720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2.   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要做好此实验应该注意些什么？手摆动弹簧的快慢对实验结果有什么影响？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77000" decel="2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0.21736 L 1.04167E-6 2.22222E-6 " pathEditMode="relative" rAng="0" ptsTypes="AA">
                                      <p:cBhvr>
                                        <p:cTn id="9" dur="1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bldLvl="0" animBg="1"/>
      <p:bldP spid="64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2291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纵波与横波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2050" y="1120140"/>
            <a:ext cx="33147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波的应用－－地震波</a:t>
            </a:r>
            <a:endParaRPr lang="zh-CN" altLang="en-US" sz="200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 rot="2047561">
            <a:off x="488950" y="1077595"/>
            <a:ext cx="492760" cy="484505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pic>
        <p:nvPicPr>
          <p:cNvPr id="2" name="图片 1" descr="波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7230" y="1570990"/>
            <a:ext cx="4075430" cy="277939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54010" y="2001264"/>
            <a:ext cx="5759465" cy="418086"/>
            <a:chOff x="715" y="4067"/>
            <a:chExt cx="9070" cy="658"/>
          </a:xfrm>
        </p:grpSpPr>
        <p:sp>
          <p:nvSpPr>
            <p:cNvPr id="100" name="文本框 99"/>
            <p:cNvSpPr txBox="1"/>
            <p:nvPr/>
          </p:nvSpPr>
          <p:spPr>
            <a:xfrm>
              <a:off x="1785" y="4097"/>
              <a:ext cx="800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人类是如何探索地球内部结构的呢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？</a:t>
              </a:r>
              <a:endPara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  <p:sp>
          <p:nvSpPr>
            <p:cNvPr id="13" name="Freeform 18"/>
            <p:cNvSpPr>
              <a:spLocks noEditPoints="1"/>
            </p:cNvSpPr>
            <p:nvPr/>
          </p:nvSpPr>
          <p:spPr bwMode="auto">
            <a:xfrm rot="8363428" flipV="1">
              <a:off x="715" y="4067"/>
              <a:ext cx="887" cy="336"/>
            </a:xfrm>
            <a:custGeom>
              <a:avLst/>
              <a:gdLst>
                <a:gd name="T0" fmla="*/ 48 w 629"/>
                <a:gd name="T1" fmla="*/ 130 h 237"/>
                <a:gd name="T2" fmla="*/ 11 w 629"/>
                <a:gd name="T3" fmla="*/ 113 h 237"/>
                <a:gd name="T4" fmla="*/ 16 w 629"/>
                <a:gd name="T5" fmla="*/ 56 h 237"/>
                <a:gd name="T6" fmla="*/ 34 w 629"/>
                <a:gd name="T7" fmla="*/ 4 h 237"/>
                <a:gd name="T8" fmla="*/ 67 w 629"/>
                <a:gd name="T9" fmla="*/ 8 h 237"/>
                <a:gd name="T10" fmla="*/ 81 w 629"/>
                <a:gd name="T11" fmla="*/ 4 h 237"/>
                <a:gd name="T12" fmla="*/ 368 w 629"/>
                <a:gd name="T13" fmla="*/ 76 h 237"/>
                <a:gd name="T14" fmla="*/ 473 w 629"/>
                <a:gd name="T15" fmla="*/ 102 h 237"/>
                <a:gd name="T16" fmla="*/ 507 w 629"/>
                <a:gd name="T17" fmla="*/ 108 h 237"/>
                <a:gd name="T18" fmla="*/ 538 w 629"/>
                <a:gd name="T19" fmla="*/ 131 h 237"/>
                <a:gd name="T20" fmla="*/ 628 w 629"/>
                <a:gd name="T21" fmla="*/ 195 h 237"/>
                <a:gd name="T22" fmla="*/ 627 w 629"/>
                <a:gd name="T23" fmla="*/ 205 h 237"/>
                <a:gd name="T24" fmla="*/ 593 w 629"/>
                <a:gd name="T25" fmla="*/ 212 h 237"/>
                <a:gd name="T26" fmla="*/ 518 w 629"/>
                <a:gd name="T27" fmla="*/ 229 h 237"/>
                <a:gd name="T28" fmla="*/ 480 w 629"/>
                <a:gd name="T29" fmla="*/ 237 h 237"/>
                <a:gd name="T30" fmla="*/ 396 w 629"/>
                <a:gd name="T31" fmla="*/ 212 h 237"/>
                <a:gd name="T32" fmla="*/ 48 w 629"/>
                <a:gd name="T33" fmla="*/ 130 h 237"/>
                <a:gd name="T34" fmla="*/ 485 w 629"/>
                <a:gd name="T35" fmla="*/ 225 h 237"/>
                <a:gd name="T36" fmla="*/ 566 w 629"/>
                <a:gd name="T37" fmla="*/ 208 h 237"/>
                <a:gd name="T38" fmla="*/ 574 w 629"/>
                <a:gd name="T39" fmla="*/ 168 h 237"/>
                <a:gd name="T40" fmla="*/ 510 w 629"/>
                <a:gd name="T41" fmla="*/ 121 h 237"/>
                <a:gd name="T42" fmla="*/ 495 w 629"/>
                <a:gd name="T43" fmla="*/ 135 h 237"/>
                <a:gd name="T44" fmla="*/ 509 w 629"/>
                <a:gd name="T45" fmla="*/ 154 h 237"/>
                <a:gd name="T46" fmla="*/ 486 w 629"/>
                <a:gd name="T47" fmla="*/ 175 h 237"/>
                <a:gd name="T48" fmla="*/ 502 w 629"/>
                <a:gd name="T49" fmla="*/ 191 h 237"/>
                <a:gd name="T50" fmla="*/ 481 w 629"/>
                <a:gd name="T51" fmla="*/ 222 h 237"/>
                <a:gd name="T52" fmla="*/ 485 w 629"/>
                <a:gd name="T53" fmla="*/ 225 h 237"/>
                <a:gd name="T54" fmla="*/ 473 w 629"/>
                <a:gd name="T55" fmla="*/ 191 h 237"/>
                <a:gd name="T56" fmla="*/ 136 w 629"/>
                <a:gd name="T57" fmla="*/ 106 h 237"/>
                <a:gd name="T58" fmla="*/ 179 w 629"/>
                <a:gd name="T59" fmla="*/ 150 h 237"/>
                <a:gd name="T60" fmla="*/ 470 w 629"/>
                <a:gd name="T61" fmla="*/ 222 h 237"/>
                <a:gd name="T62" fmla="*/ 471 w 629"/>
                <a:gd name="T63" fmla="*/ 221 h 237"/>
                <a:gd name="T64" fmla="*/ 473 w 629"/>
                <a:gd name="T65" fmla="*/ 191 h 237"/>
                <a:gd name="T66" fmla="*/ 492 w 629"/>
                <a:gd name="T67" fmla="*/ 115 h 237"/>
                <a:gd name="T68" fmla="*/ 163 w 629"/>
                <a:gd name="T69" fmla="*/ 31 h 237"/>
                <a:gd name="T70" fmla="*/ 150 w 629"/>
                <a:gd name="T71" fmla="*/ 60 h 237"/>
                <a:gd name="T72" fmla="*/ 487 w 629"/>
                <a:gd name="T73" fmla="*/ 147 h 237"/>
                <a:gd name="T74" fmla="*/ 489 w 629"/>
                <a:gd name="T75" fmla="*/ 146 h 237"/>
                <a:gd name="T76" fmla="*/ 492 w 629"/>
                <a:gd name="T77" fmla="*/ 115 h 237"/>
                <a:gd name="T78" fmla="*/ 478 w 629"/>
                <a:gd name="T79" fmla="*/ 153 h 237"/>
                <a:gd name="T80" fmla="*/ 148 w 629"/>
                <a:gd name="T81" fmla="*/ 69 h 237"/>
                <a:gd name="T82" fmla="*/ 136 w 629"/>
                <a:gd name="T83" fmla="*/ 98 h 237"/>
                <a:gd name="T84" fmla="*/ 476 w 629"/>
                <a:gd name="T85" fmla="*/ 182 h 237"/>
                <a:gd name="T86" fmla="*/ 483 w 629"/>
                <a:gd name="T87" fmla="*/ 155 h 237"/>
                <a:gd name="T88" fmla="*/ 478 w 629"/>
                <a:gd name="T89" fmla="*/ 153 h 237"/>
                <a:gd name="T90" fmla="*/ 126 w 629"/>
                <a:gd name="T91" fmla="*/ 131 h 237"/>
                <a:gd name="T92" fmla="*/ 152 w 629"/>
                <a:gd name="T93" fmla="*/ 28 h 237"/>
                <a:gd name="T94" fmla="*/ 89 w 629"/>
                <a:gd name="T95" fmla="*/ 14 h 237"/>
                <a:gd name="T96" fmla="*/ 75 w 629"/>
                <a:gd name="T97" fmla="*/ 30 h 237"/>
                <a:gd name="T98" fmla="*/ 64 w 629"/>
                <a:gd name="T99" fmla="*/ 61 h 237"/>
                <a:gd name="T100" fmla="*/ 59 w 629"/>
                <a:gd name="T101" fmla="*/ 119 h 237"/>
                <a:gd name="T102" fmla="*/ 66 w 629"/>
                <a:gd name="T103" fmla="*/ 102 h 237"/>
                <a:gd name="T104" fmla="*/ 62 w 629"/>
                <a:gd name="T105" fmla="*/ 122 h 237"/>
                <a:gd name="T106" fmla="*/ 109 w 629"/>
                <a:gd name="T107" fmla="*/ 131 h 237"/>
                <a:gd name="T108" fmla="*/ 112 w 629"/>
                <a:gd name="T109" fmla="*/ 114 h 237"/>
                <a:gd name="T110" fmla="*/ 118 w 629"/>
                <a:gd name="T111" fmla="*/ 116 h 237"/>
                <a:gd name="T112" fmla="*/ 119 w 629"/>
                <a:gd name="T113" fmla="*/ 134 h 237"/>
                <a:gd name="T114" fmla="*/ 126 w 629"/>
                <a:gd name="T115" fmla="*/ 131 h 237"/>
                <a:gd name="T116" fmla="*/ 68 w 629"/>
                <a:gd name="T117" fmla="*/ 20 h 237"/>
                <a:gd name="T118" fmla="*/ 41 w 629"/>
                <a:gd name="T119" fmla="*/ 14 h 237"/>
                <a:gd name="T120" fmla="*/ 18 w 629"/>
                <a:gd name="T121" fmla="*/ 103 h 237"/>
                <a:gd name="T122" fmla="*/ 43 w 629"/>
                <a:gd name="T123" fmla="*/ 112 h 237"/>
                <a:gd name="T124" fmla="*/ 68 w 629"/>
                <a:gd name="T125" fmla="*/ 2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237">
                  <a:moveTo>
                    <a:pt x="48" y="130"/>
                  </a:moveTo>
                  <a:cubicBezTo>
                    <a:pt x="41" y="118"/>
                    <a:pt x="24" y="118"/>
                    <a:pt x="11" y="113"/>
                  </a:cubicBezTo>
                  <a:cubicBezTo>
                    <a:pt x="0" y="97"/>
                    <a:pt x="10" y="78"/>
                    <a:pt x="16" y="56"/>
                  </a:cubicBezTo>
                  <a:cubicBezTo>
                    <a:pt x="20" y="42"/>
                    <a:pt x="24" y="16"/>
                    <a:pt x="34" y="4"/>
                  </a:cubicBezTo>
                  <a:cubicBezTo>
                    <a:pt x="41" y="0"/>
                    <a:pt x="55" y="5"/>
                    <a:pt x="67" y="8"/>
                  </a:cubicBezTo>
                  <a:cubicBezTo>
                    <a:pt x="75" y="13"/>
                    <a:pt x="73" y="0"/>
                    <a:pt x="81" y="4"/>
                  </a:cubicBezTo>
                  <a:cubicBezTo>
                    <a:pt x="174" y="22"/>
                    <a:pt x="275" y="54"/>
                    <a:pt x="368" y="76"/>
                  </a:cubicBezTo>
                  <a:cubicBezTo>
                    <a:pt x="402" y="85"/>
                    <a:pt x="435" y="93"/>
                    <a:pt x="473" y="102"/>
                  </a:cubicBezTo>
                  <a:cubicBezTo>
                    <a:pt x="484" y="104"/>
                    <a:pt x="498" y="104"/>
                    <a:pt x="507" y="108"/>
                  </a:cubicBezTo>
                  <a:cubicBezTo>
                    <a:pt x="514" y="110"/>
                    <a:pt x="527" y="122"/>
                    <a:pt x="538" y="131"/>
                  </a:cubicBezTo>
                  <a:cubicBezTo>
                    <a:pt x="565" y="152"/>
                    <a:pt x="605" y="177"/>
                    <a:pt x="628" y="195"/>
                  </a:cubicBezTo>
                  <a:cubicBezTo>
                    <a:pt x="629" y="196"/>
                    <a:pt x="629" y="202"/>
                    <a:pt x="627" y="205"/>
                  </a:cubicBezTo>
                  <a:cubicBezTo>
                    <a:pt x="623" y="211"/>
                    <a:pt x="603" y="210"/>
                    <a:pt x="593" y="212"/>
                  </a:cubicBezTo>
                  <a:cubicBezTo>
                    <a:pt x="563" y="217"/>
                    <a:pt x="545" y="222"/>
                    <a:pt x="518" y="229"/>
                  </a:cubicBezTo>
                  <a:cubicBezTo>
                    <a:pt x="505" y="233"/>
                    <a:pt x="489" y="237"/>
                    <a:pt x="480" y="237"/>
                  </a:cubicBezTo>
                  <a:cubicBezTo>
                    <a:pt x="458" y="235"/>
                    <a:pt x="421" y="218"/>
                    <a:pt x="396" y="212"/>
                  </a:cubicBezTo>
                  <a:cubicBezTo>
                    <a:pt x="283" y="185"/>
                    <a:pt x="161" y="148"/>
                    <a:pt x="48" y="130"/>
                  </a:cubicBezTo>
                  <a:close/>
                  <a:moveTo>
                    <a:pt x="485" y="225"/>
                  </a:moveTo>
                  <a:cubicBezTo>
                    <a:pt x="513" y="221"/>
                    <a:pt x="539" y="213"/>
                    <a:pt x="566" y="208"/>
                  </a:cubicBezTo>
                  <a:cubicBezTo>
                    <a:pt x="566" y="194"/>
                    <a:pt x="569" y="179"/>
                    <a:pt x="574" y="168"/>
                  </a:cubicBezTo>
                  <a:cubicBezTo>
                    <a:pt x="552" y="153"/>
                    <a:pt x="531" y="137"/>
                    <a:pt x="510" y="121"/>
                  </a:cubicBezTo>
                  <a:cubicBezTo>
                    <a:pt x="504" y="124"/>
                    <a:pt x="498" y="127"/>
                    <a:pt x="495" y="135"/>
                  </a:cubicBezTo>
                  <a:cubicBezTo>
                    <a:pt x="495" y="144"/>
                    <a:pt x="508" y="145"/>
                    <a:pt x="509" y="154"/>
                  </a:cubicBezTo>
                  <a:cubicBezTo>
                    <a:pt x="504" y="165"/>
                    <a:pt x="486" y="155"/>
                    <a:pt x="486" y="175"/>
                  </a:cubicBezTo>
                  <a:cubicBezTo>
                    <a:pt x="487" y="185"/>
                    <a:pt x="501" y="180"/>
                    <a:pt x="502" y="191"/>
                  </a:cubicBezTo>
                  <a:cubicBezTo>
                    <a:pt x="490" y="196"/>
                    <a:pt x="472" y="203"/>
                    <a:pt x="481" y="222"/>
                  </a:cubicBezTo>
                  <a:cubicBezTo>
                    <a:pt x="483" y="223"/>
                    <a:pt x="485" y="223"/>
                    <a:pt x="485" y="225"/>
                  </a:cubicBezTo>
                  <a:close/>
                  <a:moveTo>
                    <a:pt x="473" y="191"/>
                  </a:moveTo>
                  <a:cubicBezTo>
                    <a:pt x="361" y="160"/>
                    <a:pt x="239" y="130"/>
                    <a:pt x="136" y="106"/>
                  </a:cubicBezTo>
                  <a:cubicBezTo>
                    <a:pt x="125" y="142"/>
                    <a:pt x="145" y="142"/>
                    <a:pt x="179" y="150"/>
                  </a:cubicBezTo>
                  <a:cubicBezTo>
                    <a:pt x="284" y="175"/>
                    <a:pt x="364" y="195"/>
                    <a:pt x="470" y="222"/>
                  </a:cubicBezTo>
                  <a:cubicBezTo>
                    <a:pt x="470" y="223"/>
                    <a:pt x="471" y="223"/>
                    <a:pt x="471" y="221"/>
                  </a:cubicBezTo>
                  <a:cubicBezTo>
                    <a:pt x="461" y="213"/>
                    <a:pt x="475" y="195"/>
                    <a:pt x="473" y="191"/>
                  </a:cubicBezTo>
                  <a:close/>
                  <a:moveTo>
                    <a:pt x="492" y="115"/>
                  </a:moveTo>
                  <a:cubicBezTo>
                    <a:pt x="373" y="88"/>
                    <a:pt x="265" y="60"/>
                    <a:pt x="163" y="31"/>
                  </a:cubicBezTo>
                  <a:cubicBezTo>
                    <a:pt x="158" y="40"/>
                    <a:pt x="153" y="48"/>
                    <a:pt x="150" y="60"/>
                  </a:cubicBezTo>
                  <a:cubicBezTo>
                    <a:pt x="277" y="100"/>
                    <a:pt x="369" y="122"/>
                    <a:pt x="487" y="147"/>
                  </a:cubicBezTo>
                  <a:cubicBezTo>
                    <a:pt x="488" y="148"/>
                    <a:pt x="488" y="148"/>
                    <a:pt x="489" y="146"/>
                  </a:cubicBezTo>
                  <a:cubicBezTo>
                    <a:pt x="475" y="139"/>
                    <a:pt x="494" y="118"/>
                    <a:pt x="492" y="115"/>
                  </a:cubicBezTo>
                  <a:close/>
                  <a:moveTo>
                    <a:pt x="478" y="153"/>
                  </a:moveTo>
                  <a:cubicBezTo>
                    <a:pt x="370" y="134"/>
                    <a:pt x="249" y="98"/>
                    <a:pt x="148" y="69"/>
                  </a:cubicBezTo>
                  <a:cubicBezTo>
                    <a:pt x="140" y="79"/>
                    <a:pt x="141" y="91"/>
                    <a:pt x="136" y="98"/>
                  </a:cubicBezTo>
                  <a:cubicBezTo>
                    <a:pt x="245" y="123"/>
                    <a:pt x="371" y="155"/>
                    <a:pt x="476" y="182"/>
                  </a:cubicBezTo>
                  <a:cubicBezTo>
                    <a:pt x="474" y="172"/>
                    <a:pt x="475" y="162"/>
                    <a:pt x="483" y="155"/>
                  </a:cubicBezTo>
                  <a:cubicBezTo>
                    <a:pt x="482" y="154"/>
                    <a:pt x="480" y="154"/>
                    <a:pt x="478" y="153"/>
                  </a:cubicBezTo>
                  <a:close/>
                  <a:moveTo>
                    <a:pt x="126" y="131"/>
                  </a:moveTo>
                  <a:cubicBezTo>
                    <a:pt x="120" y="102"/>
                    <a:pt x="138" y="58"/>
                    <a:pt x="152" y="28"/>
                  </a:cubicBezTo>
                  <a:cubicBezTo>
                    <a:pt x="128" y="21"/>
                    <a:pt x="110" y="19"/>
                    <a:pt x="89" y="14"/>
                  </a:cubicBezTo>
                  <a:cubicBezTo>
                    <a:pt x="90" y="20"/>
                    <a:pt x="81" y="43"/>
                    <a:pt x="75" y="30"/>
                  </a:cubicBezTo>
                  <a:cubicBezTo>
                    <a:pt x="71" y="40"/>
                    <a:pt x="67" y="51"/>
                    <a:pt x="64" y="61"/>
                  </a:cubicBezTo>
                  <a:cubicBezTo>
                    <a:pt x="58" y="78"/>
                    <a:pt x="51" y="111"/>
                    <a:pt x="59" y="119"/>
                  </a:cubicBezTo>
                  <a:cubicBezTo>
                    <a:pt x="54" y="116"/>
                    <a:pt x="60" y="100"/>
                    <a:pt x="66" y="102"/>
                  </a:cubicBezTo>
                  <a:cubicBezTo>
                    <a:pt x="72" y="105"/>
                    <a:pt x="67" y="120"/>
                    <a:pt x="62" y="122"/>
                  </a:cubicBezTo>
                  <a:cubicBezTo>
                    <a:pt x="74" y="123"/>
                    <a:pt x="94" y="130"/>
                    <a:pt x="109" y="131"/>
                  </a:cubicBezTo>
                  <a:cubicBezTo>
                    <a:pt x="111" y="126"/>
                    <a:pt x="106" y="118"/>
                    <a:pt x="112" y="114"/>
                  </a:cubicBezTo>
                  <a:cubicBezTo>
                    <a:pt x="114" y="115"/>
                    <a:pt x="116" y="116"/>
                    <a:pt x="118" y="116"/>
                  </a:cubicBezTo>
                  <a:cubicBezTo>
                    <a:pt x="118" y="123"/>
                    <a:pt x="116" y="132"/>
                    <a:pt x="119" y="134"/>
                  </a:cubicBezTo>
                  <a:cubicBezTo>
                    <a:pt x="122" y="135"/>
                    <a:pt x="125" y="135"/>
                    <a:pt x="126" y="131"/>
                  </a:cubicBezTo>
                  <a:close/>
                  <a:moveTo>
                    <a:pt x="68" y="20"/>
                  </a:moveTo>
                  <a:cubicBezTo>
                    <a:pt x="61" y="15"/>
                    <a:pt x="52" y="15"/>
                    <a:pt x="41" y="14"/>
                  </a:cubicBezTo>
                  <a:cubicBezTo>
                    <a:pt x="35" y="43"/>
                    <a:pt x="19" y="72"/>
                    <a:pt x="18" y="103"/>
                  </a:cubicBezTo>
                  <a:cubicBezTo>
                    <a:pt x="23" y="108"/>
                    <a:pt x="35" y="109"/>
                    <a:pt x="43" y="112"/>
                  </a:cubicBezTo>
                  <a:cubicBezTo>
                    <a:pt x="47" y="80"/>
                    <a:pt x="56" y="54"/>
                    <a:pt x="68" y="20"/>
                  </a:cubicBez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12090" y="4349750"/>
            <a:ext cx="2375535" cy="2129155"/>
            <a:chOff x="1406334" y="1945078"/>
            <a:chExt cx="3659152" cy="3546409"/>
          </a:xfrm>
        </p:grpSpPr>
        <p:grpSp>
          <p:nvGrpSpPr>
            <p:cNvPr id="14" name="组合 13"/>
            <p:cNvGrpSpPr/>
            <p:nvPr/>
          </p:nvGrpSpPr>
          <p:grpSpPr>
            <a:xfrm>
              <a:off x="1406334" y="1945078"/>
              <a:ext cx="3659152" cy="3546409"/>
              <a:chOff x="2059477" y="3396561"/>
              <a:chExt cx="2056695" cy="1993326"/>
            </a:xfrm>
          </p:grpSpPr>
          <p:sp>
            <p:nvSpPr>
              <p:cNvPr id="15" name="Freeform 211"/>
              <p:cNvSpPr/>
              <p:nvPr/>
            </p:nvSpPr>
            <p:spPr bwMode="auto">
              <a:xfrm>
                <a:off x="2441807" y="3705664"/>
                <a:ext cx="1367375" cy="1297669"/>
              </a:xfrm>
              <a:custGeom>
                <a:avLst/>
                <a:gdLst>
                  <a:gd name="T0" fmla="*/ 276 w 820"/>
                  <a:gd name="T1" fmla="*/ 43 h 778"/>
                  <a:gd name="T2" fmla="*/ 42 w 820"/>
                  <a:gd name="T3" fmla="*/ 252 h 778"/>
                  <a:gd name="T4" fmla="*/ 85 w 820"/>
                  <a:gd name="T5" fmla="*/ 595 h 778"/>
                  <a:gd name="T6" fmla="*/ 262 w 820"/>
                  <a:gd name="T7" fmla="*/ 744 h 778"/>
                  <a:gd name="T8" fmla="*/ 485 w 820"/>
                  <a:gd name="T9" fmla="*/ 762 h 778"/>
                  <a:gd name="T10" fmla="*/ 677 w 820"/>
                  <a:gd name="T11" fmla="*/ 683 h 778"/>
                  <a:gd name="T12" fmla="*/ 799 w 820"/>
                  <a:gd name="T13" fmla="*/ 477 h 778"/>
                  <a:gd name="T14" fmla="*/ 776 w 820"/>
                  <a:gd name="T15" fmla="*/ 203 h 778"/>
                  <a:gd name="T16" fmla="*/ 618 w 820"/>
                  <a:gd name="T17" fmla="*/ 52 h 778"/>
                  <a:gd name="T18" fmla="*/ 384 w 820"/>
                  <a:gd name="T19" fmla="*/ 4 h 778"/>
                  <a:gd name="T20" fmla="*/ 158 w 820"/>
                  <a:gd name="T21" fmla="*/ 109 h 778"/>
                  <a:gd name="T22" fmla="*/ 164 w 820"/>
                  <a:gd name="T23" fmla="*/ 114 h 778"/>
                  <a:gd name="T24" fmla="*/ 394 w 820"/>
                  <a:gd name="T25" fmla="*/ 11 h 778"/>
                  <a:gd name="T26" fmla="*/ 614 w 820"/>
                  <a:gd name="T27" fmla="*/ 58 h 778"/>
                  <a:gd name="T28" fmla="*/ 772 w 820"/>
                  <a:gd name="T29" fmla="*/ 213 h 778"/>
                  <a:gd name="T30" fmla="*/ 789 w 820"/>
                  <a:gd name="T31" fmla="*/ 486 h 778"/>
                  <a:gd name="T32" fmla="*/ 632 w 820"/>
                  <a:gd name="T33" fmla="*/ 707 h 778"/>
                  <a:gd name="T34" fmla="*/ 523 w 820"/>
                  <a:gd name="T35" fmla="*/ 745 h 778"/>
                  <a:gd name="T36" fmla="*/ 383 w 820"/>
                  <a:gd name="T37" fmla="*/ 765 h 778"/>
                  <a:gd name="T38" fmla="*/ 28 w 820"/>
                  <a:gd name="T39" fmla="*/ 439 h 778"/>
                  <a:gd name="T40" fmla="*/ 276 w 820"/>
                  <a:gd name="T41" fmla="*/ 51 h 778"/>
                  <a:gd name="T42" fmla="*/ 276 w 820"/>
                  <a:gd name="T43" fmla="*/ 43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0" h="778">
                    <a:moveTo>
                      <a:pt x="276" y="43"/>
                    </a:moveTo>
                    <a:cubicBezTo>
                      <a:pt x="164" y="61"/>
                      <a:pt x="80" y="147"/>
                      <a:pt x="42" y="252"/>
                    </a:cubicBezTo>
                    <a:cubicBezTo>
                      <a:pt x="0" y="370"/>
                      <a:pt x="13" y="492"/>
                      <a:pt x="85" y="595"/>
                    </a:cubicBezTo>
                    <a:cubicBezTo>
                      <a:pt x="130" y="658"/>
                      <a:pt x="192" y="710"/>
                      <a:pt x="262" y="744"/>
                    </a:cubicBezTo>
                    <a:cubicBezTo>
                      <a:pt x="332" y="778"/>
                      <a:pt x="409" y="778"/>
                      <a:pt x="485" y="762"/>
                    </a:cubicBezTo>
                    <a:cubicBezTo>
                      <a:pt x="552" y="749"/>
                      <a:pt x="625" y="730"/>
                      <a:pt x="677" y="683"/>
                    </a:cubicBezTo>
                    <a:cubicBezTo>
                      <a:pt x="738" y="629"/>
                      <a:pt x="780" y="555"/>
                      <a:pt x="799" y="477"/>
                    </a:cubicBezTo>
                    <a:cubicBezTo>
                      <a:pt x="820" y="390"/>
                      <a:pt x="813" y="285"/>
                      <a:pt x="776" y="203"/>
                    </a:cubicBezTo>
                    <a:cubicBezTo>
                      <a:pt x="745" y="134"/>
                      <a:pt x="684" y="84"/>
                      <a:pt x="618" y="52"/>
                    </a:cubicBezTo>
                    <a:cubicBezTo>
                      <a:pt x="547" y="17"/>
                      <a:pt x="463" y="0"/>
                      <a:pt x="384" y="4"/>
                    </a:cubicBezTo>
                    <a:cubicBezTo>
                      <a:pt x="298" y="8"/>
                      <a:pt x="220" y="52"/>
                      <a:pt x="158" y="109"/>
                    </a:cubicBezTo>
                    <a:cubicBezTo>
                      <a:pt x="154" y="112"/>
                      <a:pt x="160" y="117"/>
                      <a:pt x="164" y="114"/>
                    </a:cubicBezTo>
                    <a:cubicBezTo>
                      <a:pt x="228" y="55"/>
                      <a:pt x="305" y="15"/>
                      <a:pt x="394" y="11"/>
                    </a:cubicBezTo>
                    <a:cubicBezTo>
                      <a:pt x="468" y="7"/>
                      <a:pt x="547" y="28"/>
                      <a:pt x="614" y="58"/>
                    </a:cubicBezTo>
                    <a:cubicBezTo>
                      <a:pt x="683" y="91"/>
                      <a:pt x="740" y="143"/>
                      <a:pt x="772" y="213"/>
                    </a:cubicBezTo>
                    <a:cubicBezTo>
                      <a:pt x="809" y="295"/>
                      <a:pt x="810" y="400"/>
                      <a:pt x="789" y="486"/>
                    </a:cubicBezTo>
                    <a:cubicBezTo>
                      <a:pt x="768" y="571"/>
                      <a:pt x="708" y="662"/>
                      <a:pt x="632" y="707"/>
                    </a:cubicBezTo>
                    <a:cubicBezTo>
                      <a:pt x="599" y="726"/>
                      <a:pt x="559" y="735"/>
                      <a:pt x="523" y="745"/>
                    </a:cubicBezTo>
                    <a:cubicBezTo>
                      <a:pt x="477" y="757"/>
                      <a:pt x="431" y="766"/>
                      <a:pt x="383" y="765"/>
                    </a:cubicBezTo>
                    <a:cubicBezTo>
                      <a:pt x="215" y="763"/>
                      <a:pt x="51" y="601"/>
                      <a:pt x="28" y="439"/>
                    </a:cubicBezTo>
                    <a:cubicBezTo>
                      <a:pt x="5" y="276"/>
                      <a:pt x="102" y="78"/>
                      <a:pt x="276" y="51"/>
                    </a:cubicBezTo>
                    <a:cubicBezTo>
                      <a:pt x="281" y="51"/>
                      <a:pt x="280" y="42"/>
                      <a:pt x="276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6" name="Freeform 212"/>
              <p:cNvSpPr/>
              <p:nvPr/>
            </p:nvSpPr>
            <p:spPr bwMode="auto">
              <a:xfrm>
                <a:off x="2139745" y="3396561"/>
                <a:ext cx="1969386" cy="1903200"/>
              </a:xfrm>
              <a:custGeom>
                <a:avLst/>
                <a:gdLst>
                  <a:gd name="T0" fmla="*/ 294 w 1181"/>
                  <a:gd name="T1" fmla="*/ 161 h 1141"/>
                  <a:gd name="T2" fmla="*/ 250 w 1181"/>
                  <a:gd name="T3" fmla="*/ 217 h 1141"/>
                  <a:gd name="T4" fmla="*/ 190 w 1181"/>
                  <a:gd name="T5" fmla="*/ 173 h 1141"/>
                  <a:gd name="T6" fmla="*/ 88 w 1181"/>
                  <a:gd name="T7" fmla="*/ 351 h 1141"/>
                  <a:gd name="T8" fmla="*/ 114 w 1181"/>
                  <a:gd name="T9" fmla="*/ 443 h 1141"/>
                  <a:gd name="T10" fmla="*/ 75 w 1181"/>
                  <a:gd name="T11" fmla="*/ 590 h 1141"/>
                  <a:gd name="T12" fmla="*/ 4 w 1181"/>
                  <a:gd name="T13" fmla="*/ 651 h 1141"/>
                  <a:gd name="T14" fmla="*/ 144 w 1181"/>
                  <a:gd name="T15" fmla="*/ 862 h 1141"/>
                  <a:gd name="T16" fmla="*/ 242 w 1181"/>
                  <a:gd name="T17" fmla="*/ 867 h 1141"/>
                  <a:gd name="T18" fmla="*/ 338 w 1181"/>
                  <a:gd name="T19" fmla="*/ 984 h 1141"/>
                  <a:gd name="T20" fmla="*/ 356 w 1181"/>
                  <a:gd name="T21" fmla="*/ 1033 h 1141"/>
                  <a:gd name="T22" fmla="*/ 335 w 1181"/>
                  <a:gd name="T23" fmla="*/ 1072 h 1141"/>
                  <a:gd name="T24" fmla="*/ 600 w 1181"/>
                  <a:gd name="T25" fmla="*/ 1096 h 1141"/>
                  <a:gd name="T26" fmla="*/ 652 w 1181"/>
                  <a:gd name="T27" fmla="*/ 1034 h 1141"/>
                  <a:gd name="T28" fmla="*/ 835 w 1181"/>
                  <a:gd name="T29" fmla="*/ 1005 h 1141"/>
                  <a:gd name="T30" fmla="*/ 1088 w 1181"/>
                  <a:gd name="T31" fmla="*/ 901 h 1141"/>
                  <a:gd name="T32" fmla="*/ 1064 w 1181"/>
                  <a:gd name="T33" fmla="*/ 700 h 1141"/>
                  <a:gd name="T34" fmla="*/ 1094 w 1181"/>
                  <a:gd name="T35" fmla="*/ 543 h 1141"/>
                  <a:gd name="T36" fmla="*/ 1180 w 1181"/>
                  <a:gd name="T37" fmla="*/ 489 h 1141"/>
                  <a:gd name="T38" fmla="*/ 1069 w 1181"/>
                  <a:gd name="T39" fmla="*/ 266 h 1141"/>
                  <a:gd name="T40" fmla="*/ 1009 w 1181"/>
                  <a:gd name="T41" fmla="*/ 289 h 1141"/>
                  <a:gd name="T42" fmla="*/ 923 w 1181"/>
                  <a:gd name="T43" fmla="*/ 205 h 1141"/>
                  <a:gd name="T44" fmla="*/ 864 w 1181"/>
                  <a:gd name="T45" fmla="*/ 172 h 1141"/>
                  <a:gd name="T46" fmla="*/ 754 w 1181"/>
                  <a:gd name="T47" fmla="*/ 36 h 1141"/>
                  <a:gd name="T48" fmla="*/ 652 w 1181"/>
                  <a:gd name="T49" fmla="*/ 46 h 1141"/>
                  <a:gd name="T50" fmla="*/ 616 w 1181"/>
                  <a:gd name="T51" fmla="*/ 85 h 1141"/>
                  <a:gd name="T52" fmla="*/ 486 w 1181"/>
                  <a:gd name="T53" fmla="*/ 8 h 1141"/>
                  <a:gd name="T54" fmla="*/ 368 w 1181"/>
                  <a:gd name="T55" fmla="*/ 34 h 1141"/>
                  <a:gd name="T56" fmla="*/ 366 w 1181"/>
                  <a:gd name="T57" fmla="*/ 144 h 1141"/>
                  <a:gd name="T58" fmla="*/ 401 w 1181"/>
                  <a:gd name="T59" fmla="*/ 30 h 1141"/>
                  <a:gd name="T60" fmla="*/ 499 w 1181"/>
                  <a:gd name="T61" fmla="*/ 48 h 1141"/>
                  <a:gd name="T62" fmla="*/ 572 w 1181"/>
                  <a:gd name="T63" fmla="*/ 111 h 1141"/>
                  <a:gd name="T64" fmla="*/ 651 w 1181"/>
                  <a:gd name="T65" fmla="*/ 93 h 1141"/>
                  <a:gd name="T66" fmla="*/ 746 w 1181"/>
                  <a:gd name="T67" fmla="*/ 42 h 1141"/>
                  <a:gd name="T68" fmla="*/ 865 w 1181"/>
                  <a:gd name="T69" fmla="*/ 131 h 1141"/>
                  <a:gd name="T70" fmla="*/ 929 w 1181"/>
                  <a:gd name="T71" fmla="*/ 216 h 1141"/>
                  <a:gd name="T72" fmla="*/ 1002 w 1181"/>
                  <a:gd name="T73" fmla="*/ 300 h 1141"/>
                  <a:gd name="T74" fmla="*/ 1082 w 1181"/>
                  <a:gd name="T75" fmla="*/ 296 h 1141"/>
                  <a:gd name="T76" fmla="*/ 1170 w 1181"/>
                  <a:gd name="T77" fmla="*/ 471 h 1141"/>
                  <a:gd name="T78" fmla="*/ 1065 w 1181"/>
                  <a:gd name="T79" fmla="*/ 631 h 1141"/>
                  <a:gd name="T80" fmla="*/ 1001 w 1181"/>
                  <a:gd name="T81" fmla="*/ 814 h 1141"/>
                  <a:gd name="T82" fmla="*/ 1060 w 1181"/>
                  <a:gd name="T83" fmla="*/ 856 h 1141"/>
                  <a:gd name="T84" fmla="*/ 964 w 1181"/>
                  <a:gd name="T85" fmla="*/ 1005 h 1141"/>
                  <a:gd name="T86" fmla="*/ 840 w 1181"/>
                  <a:gd name="T87" fmla="*/ 996 h 1141"/>
                  <a:gd name="T88" fmla="*/ 747 w 1181"/>
                  <a:gd name="T89" fmla="*/ 1015 h 1141"/>
                  <a:gd name="T90" fmla="*/ 592 w 1181"/>
                  <a:gd name="T91" fmla="*/ 1097 h 1141"/>
                  <a:gd name="T92" fmla="*/ 436 w 1181"/>
                  <a:gd name="T93" fmla="*/ 1105 h 1141"/>
                  <a:gd name="T94" fmla="*/ 376 w 1181"/>
                  <a:gd name="T95" fmla="*/ 997 h 1141"/>
                  <a:gd name="T96" fmla="*/ 249 w 1181"/>
                  <a:gd name="T97" fmla="*/ 863 h 1141"/>
                  <a:gd name="T98" fmla="*/ 82 w 1181"/>
                  <a:gd name="T99" fmla="*/ 833 h 1141"/>
                  <a:gd name="T100" fmla="*/ 11 w 1181"/>
                  <a:gd name="T101" fmla="*/ 644 h 1141"/>
                  <a:gd name="T102" fmla="*/ 111 w 1181"/>
                  <a:gd name="T103" fmla="*/ 589 h 1141"/>
                  <a:gd name="T104" fmla="*/ 125 w 1181"/>
                  <a:gd name="T105" fmla="*/ 361 h 1141"/>
                  <a:gd name="T106" fmla="*/ 137 w 1181"/>
                  <a:gd name="T107" fmla="*/ 237 h 1141"/>
                  <a:gd name="T108" fmla="*/ 246 w 1181"/>
                  <a:gd name="T109" fmla="*/ 225 h 1141"/>
                  <a:gd name="T110" fmla="*/ 380 w 1181"/>
                  <a:gd name="T111" fmla="*/ 121 h 1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81" h="1141">
                    <a:moveTo>
                      <a:pt x="378" y="114"/>
                    </a:moveTo>
                    <a:cubicBezTo>
                      <a:pt x="348" y="126"/>
                      <a:pt x="318" y="140"/>
                      <a:pt x="294" y="161"/>
                    </a:cubicBezTo>
                    <a:cubicBezTo>
                      <a:pt x="282" y="172"/>
                      <a:pt x="270" y="183"/>
                      <a:pt x="261" y="196"/>
                    </a:cubicBezTo>
                    <a:cubicBezTo>
                      <a:pt x="259" y="199"/>
                      <a:pt x="248" y="213"/>
                      <a:pt x="250" y="217"/>
                    </a:cubicBezTo>
                    <a:cubicBezTo>
                      <a:pt x="246" y="211"/>
                      <a:pt x="241" y="206"/>
                      <a:pt x="237" y="201"/>
                    </a:cubicBezTo>
                    <a:cubicBezTo>
                      <a:pt x="228" y="190"/>
                      <a:pt x="206" y="165"/>
                      <a:pt x="190" y="173"/>
                    </a:cubicBezTo>
                    <a:cubicBezTo>
                      <a:pt x="165" y="184"/>
                      <a:pt x="151" y="212"/>
                      <a:pt x="131" y="231"/>
                    </a:cubicBezTo>
                    <a:cubicBezTo>
                      <a:pt x="105" y="257"/>
                      <a:pt x="34" y="317"/>
                      <a:pt x="88" y="351"/>
                    </a:cubicBezTo>
                    <a:cubicBezTo>
                      <a:pt x="103" y="359"/>
                      <a:pt x="119" y="365"/>
                      <a:pt x="132" y="375"/>
                    </a:cubicBezTo>
                    <a:cubicBezTo>
                      <a:pt x="153" y="391"/>
                      <a:pt x="122" y="428"/>
                      <a:pt x="114" y="443"/>
                    </a:cubicBezTo>
                    <a:cubicBezTo>
                      <a:pt x="97" y="475"/>
                      <a:pt x="101" y="521"/>
                      <a:pt x="102" y="557"/>
                    </a:cubicBezTo>
                    <a:cubicBezTo>
                      <a:pt x="103" y="583"/>
                      <a:pt x="99" y="584"/>
                      <a:pt x="75" y="590"/>
                    </a:cubicBezTo>
                    <a:cubicBezTo>
                      <a:pt x="59" y="594"/>
                      <a:pt x="42" y="601"/>
                      <a:pt x="27" y="609"/>
                    </a:cubicBezTo>
                    <a:cubicBezTo>
                      <a:pt x="7" y="619"/>
                      <a:pt x="0" y="629"/>
                      <a:pt x="4" y="651"/>
                    </a:cubicBezTo>
                    <a:cubicBezTo>
                      <a:pt x="16" y="721"/>
                      <a:pt x="41" y="797"/>
                      <a:pt x="87" y="852"/>
                    </a:cubicBezTo>
                    <a:cubicBezTo>
                      <a:pt x="102" y="870"/>
                      <a:pt x="124" y="870"/>
                      <a:pt x="144" y="862"/>
                    </a:cubicBezTo>
                    <a:cubicBezTo>
                      <a:pt x="154" y="858"/>
                      <a:pt x="163" y="851"/>
                      <a:pt x="173" y="846"/>
                    </a:cubicBezTo>
                    <a:cubicBezTo>
                      <a:pt x="201" y="829"/>
                      <a:pt x="224" y="843"/>
                      <a:pt x="242" y="867"/>
                    </a:cubicBezTo>
                    <a:cubicBezTo>
                      <a:pt x="261" y="893"/>
                      <a:pt x="272" y="923"/>
                      <a:pt x="295" y="947"/>
                    </a:cubicBezTo>
                    <a:cubicBezTo>
                      <a:pt x="309" y="960"/>
                      <a:pt x="322" y="973"/>
                      <a:pt x="338" y="984"/>
                    </a:cubicBezTo>
                    <a:cubicBezTo>
                      <a:pt x="343" y="988"/>
                      <a:pt x="348" y="991"/>
                      <a:pt x="354" y="995"/>
                    </a:cubicBezTo>
                    <a:cubicBezTo>
                      <a:pt x="370" y="1003"/>
                      <a:pt x="365" y="1017"/>
                      <a:pt x="356" y="1033"/>
                    </a:cubicBezTo>
                    <a:cubicBezTo>
                      <a:pt x="350" y="1045"/>
                      <a:pt x="342" y="1055"/>
                      <a:pt x="334" y="1066"/>
                    </a:cubicBezTo>
                    <a:cubicBezTo>
                      <a:pt x="333" y="1068"/>
                      <a:pt x="334" y="1071"/>
                      <a:pt x="335" y="1072"/>
                    </a:cubicBezTo>
                    <a:cubicBezTo>
                      <a:pt x="407" y="1109"/>
                      <a:pt x="499" y="1141"/>
                      <a:pt x="580" y="1125"/>
                    </a:cubicBezTo>
                    <a:cubicBezTo>
                      <a:pt x="595" y="1122"/>
                      <a:pt x="600" y="1110"/>
                      <a:pt x="600" y="1096"/>
                    </a:cubicBezTo>
                    <a:cubicBezTo>
                      <a:pt x="600" y="1084"/>
                      <a:pt x="595" y="1072"/>
                      <a:pt x="597" y="1060"/>
                    </a:cubicBezTo>
                    <a:cubicBezTo>
                      <a:pt x="600" y="1034"/>
                      <a:pt x="634" y="1034"/>
                      <a:pt x="652" y="1034"/>
                    </a:cubicBezTo>
                    <a:cubicBezTo>
                      <a:pt x="678" y="1033"/>
                      <a:pt x="705" y="1035"/>
                      <a:pt x="731" y="1030"/>
                    </a:cubicBezTo>
                    <a:cubicBezTo>
                      <a:pt x="758" y="1025"/>
                      <a:pt x="817" y="961"/>
                      <a:pt x="835" y="1005"/>
                    </a:cubicBezTo>
                    <a:cubicBezTo>
                      <a:pt x="861" y="1070"/>
                      <a:pt x="925" y="1041"/>
                      <a:pt x="968" y="1012"/>
                    </a:cubicBezTo>
                    <a:cubicBezTo>
                      <a:pt x="1009" y="985"/>
                      <a:pt x="1069" y="948"/>
                      <a:pt x="1088" y="901"/>
                    </a:cubicBezTo>
                    <a:cubicBezTo>
                      <a:pt x="1102" y="868"/>
                      <a:pt x="1036" y="819"/>
                      <a:pt x="1011" y="812"/>
                    </a:cubicBezTo>
                    <a:cubicBezTo>
                      <a:pt x="1006" y="811"/>
                      <a:pt x="1060" y="710"/>
                      <a:pt x="1064" y="700"/>
                    </a:cubicBezTo>
                    <a:cubicBezTo>
                      <a:pt x="1076" y="670"/>
                      <a:pt x="1073" y="635"/>
                      <a:pt x="1073" y="604"/>
                    </a:cubicBezTo>
                    <a:cubicBezTo>
                      <a:pt x="1074" y="582"/>
                      <a:pt x="1075" y="558"/>
                      <a:pt x="1094" y="543"/>
                    </a:cubicBezTo>
                    <a:cubicBezTo>
                      <a:pt x="1108" y="534"/>
                      <a:pt x="1127" y="529"/>
                      <a:pt x="1142" y="523"/>
                    </a:cubicBezTo>
                    <a:cubicBezTo>
                      <a:pt x="1158" y="518"/>
                      <a:pt x="1180" y="509"/>
                      <a:pt x="1180" y="489"/>
                    </a:cubicBezTo>
                    <a:cubicBezTo>
                      <a:pt x="1179" y="456"/>
                      <a:pt x="1162" y="423"/>
                      <a:pt x="1149" y="394"/>
                    </a:cubicBezTo>
                    <a:cubicBezTo>
                      <a:pt x="1128" y="348"/>
                      <a:pt x="1099" y="306"/>
                      <a:pt x="1069" y="266"/>
                    </a:cubicBezTo>
                    <a:cubicBezTo>
                      <a:pt x="1068" y="264"/>
                      <a:pt x="1066" y="263"/>
                      <a:pt x="1064" y="265"/>
                    </a:cubicBezTo>
                    <a:cubicBezTo>
                      <a:pt x="1046" y="275"/>
                      <a:pt x="1028" y="282"/>
                      <a:pt x="1009" y="289"/>
                    </a:cubicBezTo>
                    <a:cubicBezTo>
                      <a:pt x="1001" y="292"/>
                      <a:pt x="988" y="259"/>
                      <a:pt x="985" y="254"/>
                    </a:cubicBezTo>
                    <a:cubicBezTo>
                      <a:pt x="971" y="233"/>
                      <a:pt x="948" y="214"/>
                      <a:pt x="923" y="205"/>
                    </a:cubicBezTo>
                    <a:cubicBezTo>
                      <a:pt x="910" y="200"/>
                      <a:pt x="897" y="197"/>
                      <a:pt x="883" y="195"/>
                    </a:cubicBezTo>
                    <a:cubicBezTo>
                      <a:pt x="866" y="193"/>
                      <a:pt x="861" y="191"/>
                      <a:pt x="864" y="172"/>
                    </a:cubicBezTo>
                    <a:cubicBezTo>
                      <a:pt x="867" y="148"/>
                      <a:pt x="882" y="120"/>
                      <a:pt x="874" y="95"/>
                    </a:cubicBezTo>
                    <a:cubicBezTo>
                      <a:pt x="860" y="56"/>
                      <a:pt x="788" y="44"/>
                      <a:pt x="754" y="36"/>
                    </a:cubicBezTo>
                    <a:cubicBezTo>
                      <a:pt x="732" y="30"/>
                      <a:pt x="702" y="11"/>
                      <a:pt x="679" y="13"/>
                    </a:cubicBezTo>
                    <a:cubicBezTo>
                      <a:pt x="660" y="15"/>
                      <a:pt x="656" y="29"/>
                      <a:pt x="652" y="46"/>
                    </a:cubicBezTo>
                    <a:cubicBezTo>
                      <a:pt x="649" y="57"/>
                      <a:pt x="648" y="69"/>
                      <a:pt x="646" y="81"/>
                    </a:cubicBezTo>
                    <a:cubicBezTo>
                      <a:pt x="644" y="90"/>
                      <a:pt x="625" y="84"/>
                      <a:pt x="616" y="85"/>
                    </a:cubicBezTo>
                    <a:cubicBezTo>
                      <a:pt x="587" y="89"/>
                      <a:pt x="562" y="118"/>
                      <a:pt x="531" y="104"/>
                    </a:cubicBezTo>
                    <a:cubicBezTo>
                      <a:pt x="498" y="89"/>
                      <a:pt x="516" y="29"/>
                      <a:pt x="486" y="8"/>
                    </a:cubicBezTo>
                    <a:cubicBezTo>
                      <a:pt x="475" y="0"/>
                      <a:pt x="458" y="5"/>
                      <a:pt x="447" y="8"/>
                    </a:cubicBezTo>
                    <a:cubicBezTo>
                      <a:pt x="420" y="14"/>
                      <a:pt x="394" y="23"/>
                      <a:pt x="368" y="34"/>
                    </a:cubicBezTo>
                    <a:cubicBezTo>
                      <a:pt x="308" y="59"/>
                      <a:pt x="346" y="100"/>
                      <a:pt x="358" y="146"/>
                    </a:cubicBezTo>
                    <a:cubicBezTo>
                      <a:pt x="360" y="151"/>
                      <a:pt x="367" y="149"/>
                      <a:pt x="366" y="144"/>
                    </a:cubicBezTo>
                    <a:cubicBezTo>
                      <a:pt x="360" y="123"/>
                      <a:pt x="349" y="104"/>
                      <a:pt x="342" y="83"/>
                    </a:cubicBezTo>
                    <a:cubicBezTo>
                      <a:pt x="331" y="50"/>
                      <a:pt x="379" y="38"/>
                      <a:pt x="401" y="30"/>
                    </a:cubicBezTo>
                    <a:cubicBezTo>
                      <a:pt x="422" y="23"/>
                      <a:pt x="443" y="16"/>
                      <a:pt x="465" y="12"/>
                    </a:cubicBezTo>
                    <a:cubicBezTo>
                      <a:pt x="487" y="9"/>
                      <a:pt x="495" y="29"/>
                      <a:pt x="499" y="48"/>
                    </a:cubicBezTo>
                    <a:cubicBezTo>
                      <a:pt x="505" y="72"/>
                      <a:pt x="506" y="102"/>
                      <a:pt x="532" y="113"/>
                    </a:cubicBezTo>
                    <a:cubicBezTo>
                      <a:pt x="544" y="119"/>
                      <a:pt x="560" y="115"/>
                      <a:pt x="572" y="111"/>
                    </a:cubicBezTo>
                    <a:cubicBezTo>
                      <a:pt x="599" y="102"/>
                      <a:pt x="616" y="87"/>
                      <a:pt x="646" y="96"/>
                    </a:cubicBezTo>
                    <a:cubicBezTo>
                      <a:pt x="648" y="97"/>
                      <a:pt x="650" y="95"/>
                      <a:pt x="651" y="93"/>
                    </a:cubicBezTo>
                    <a:cubicBezTo>
                      <a:pt x="657" y="72"/>
                      <a:pt x="657" y="50"/>
                      <a:pt x="666" y="29"/>
                    </a:cubicBezTo>
                    <a:cubicBezTo>
                      <a:pt x="674" y="8"/>
                      <a:pt x="730" y="38"/>
                      <a:pt x="746" y="42"/>
                    </a:cubicBezTo>
                    <a:cubicBezTo>
                      <a:pt x="770" y="48"/>
                      <a:pt x="793" y="54"/>
                      <a:pt x="817" y="63"/>
                    </a:cubicBezTo>
                    <a:cubicBezTo>
                      <a:pt x="850" y="76"/>
                      <a:pt x="874" y="92"/>
                      <a:pt x="865" y="131"/>
                    </a:cubicBezTo>
                    <a:cubicBezTo>
                      <a:pt x="863" y="143"/>
                      <a:pt x="840" y="195"/>
                      <a:pt x="863" y="201"/>
                    </a:cubicBezTo>
                    <a:cubicBezTo>
                      <a:pt x="886" y="205"/>
                      <a:pt x="907" y="206"/>
                      <a:pt x="929" y="216"/>
                    </a:cubicBezTo>
                    <a:cubicBezTo>
                      <a:pt x="963" y="231"/>
                      <a:pt x="986" y="263"/>
                      <a:pt x="997" y="297"/>
                    </a:cubicBezTo>
                    <a:cubicBezTo>
                      <a:pt x="997" y="299"/>
                      <a:pt x="999" y="301"/>
                      <a:pt x="1002" y="300"/>
                    </a:cubicBezTo>
                    <a:cubicBezTo>
                      <a:pt x="1018" y="294"/>
                      <a:pt x="1034" y="288"/>
                      <a:pt x="1049" y="282"/>
                    </a:cubicBezTo>
                    <a:cubicBezTo>
                      <a:pt x="1068" y="273"/>
                      <a:pt x="1071" y="281"/>
                      <a:pt x="1082" y="296"/>
                    </a:cubicBezTo>
                    <a:cubicBezTo>
                      <a:pt x="1102" y="325"/>
                      <a:pt x="1121" y="356"/>
                      <a:pt x="1137" y="387"/>
                    </a:cubicBezTo>
                    <a:cubicBezTo>
                      <a:pt x="1150" y="414"/>
                      <a:pt x="1162" y="442"/>
                      <a:pt x="1170" y="471"/>
                    </a:cubicBezTo>
                    <a:cubicBezTo>
                      <a:pt x="1181" y="512"/>
                      <a:pt x="1132" y="518"/>
                      <a:pt x="1103" y="530"/>
                    </a:cubicBezTo>
                    <a:cubicBezTo>
                      <a:pt x="1062" y="547"/>
                      <a:pt x="1066" y="592"/>
                      <a:pt x="1065" y="631"/>
                    </a:cubicBezTo>
                    <a:cubicBezTo>
                      <a:pt x="1065" y="669"/>
                      <a:pt x="1058" y="699"/>
                      <a:pt x="1040" y="733"/>
                    </a:cubicBezTo>
                    <a:cubicBezTo>
                      <a:pt x="1025" y="759"/>
                      <a:pt x="1008" y="784"/>
                      <a:pt x="1001" y="814"/>
                    </a:cubicBezTo>
                    <a:cubicBezTo>
                      <a:pt x="1000" y="816"/>
                      <a:pt x="1001" y="818"/>
                      <a:pt x="1003" y="819"/>
                    </a:cubicBezTo>
                    <a:cubicBezTo>
                      <a:pt x="1026" y="824"/>
                      <a:pt x="1044" y="840"/>
                      <a:pt x="1060" y="856"/>
                    </a:cubicBezTo>
                    <a:cubicBezTo>
                      <a:pt x="1081" y="877"/>
                      <a:pt x="1086" y="897"/>
                      <a:pt x="1066" y="921"/>
                    </a:cubicBezTo>
                    <a:cubicBezTo>
                      <a:pt x="1038" y="954"/>
                      <a:pt x="1000" y="981"/>
                      <a:pt x="964" y="1005"/>
                    </a:cubicBezTo>
                    <a:cubicBezTo>
                      <a:pt x="941" y="1022"/>
                      <a:pt x="916" y="1037"/>
                      <a:pt x="887" y="1038"/>
                    </a:cubicBezTo>
                    <a:cubicBezTo>
                      <a:pt x="863" y="1039"/>
                      <a:pt x="848" y="1016"/>
                      <a:pt x="840" y="996"/>
                    </a:cubicBezTo>
                    <a:cubicBezTo>
                      <a:pt x="838" y="994"/>
                      <a:pt x="837" y="988"/>
                      <a:pt x="834" y="986"/>
                    </a:cubicBezTo>
                    <a:cubicBezTo>
                      <a:pt x="809" y="965"/>
                      <a:pt x="767" y="1003"/>
                      <a:pt x="747" y="1015"/>
                    </a:cubicBezTo>
                    <a:cubicBezTo>
                      <a:pt x="705" y="1040"/>
                      <a:pt x="582" y="996"/>
                      <a:pt x="589" y="1075"/>
                    </a:cubicBezTo>
                    <a:cubicBezTo>
                      <a:pt x="590" y="1082"/>
                      <a:pt x="591" y="1089"/>
                      <a:pt x="592" y="1097"/>
                    </a:cubicBezTo>
                    <a:cubicBezTo>
                      <a:pt x="595" y="1121"/>
                      <a:pt x="565" y="1120"/>
                      <a:pt x="550" y="1120"/>
                    </a:cubicBezTo>
                    <a:cubicBezTo>
                      <a:pt x="511" y="1121"/>
                      <a:pt x="473" y="1115"/>
                      <a:pt x="436" y="1105"/>
                    </a:cubicBezTo>
                    <a:cubicBezTo>
                      <a:pt x="429" y="1103"/>
                      <a:pt x="339" y="1072"/>
                      <a:pt x="346" y="1062"/>
                    </a:cubicBezTo>
                    <a:cubicBezTo>
                      <a:pt x="361" y="1041"/>
                      <a:pt x="374" y="1023"/>
                      <a:pt x="376" y="997"/>
                    </a:cubicBezTo>
                    <a:cubicBezTo>
                      <a:pt x="376" y="995"/>
                      <a:pt x="374" y="994"/>
                      <a:pt x="373" y="993"/>
                    </a:cubicBezTo>
                    <a:cubicBezTo>
                      <a:pt x="311" y="974"/>
                      <a:pt x="281" y="913"/>
                      <a:pt x="249" y="863"/>
                    </a:cubicBezTo>
                    <a:cubicBezTo>
                      <a:pt x="229" y="832"/>
                      <a:pt x="201" y="822"/>
                      <a:pt x="168" y="839"/>
                    </a:cubicBezTo>
                    <a:cubicBezTo>
                      <a:pt x="135" y="857"/>
                      <a:pt x="109" y="871"/>
                      <a:pt x="82" y="833"/>
                    </a:cubicBezTo>
                    <a:cubicBezTo>
                      <a:pt x="61" y="803"/>
                      <a:pt x="46" y="768"/>
                      <a:pt x="33" y="734"/>
                    </a:cubicBezTo>
                    <a:cubicBezTo>
                      <a:pt x="23" y="705"/>
                      <a:pt x="16" y="675"/>
                      <a:pt x="11" y="644"/>
                    </a:cubicBezTo>
                    <a:cubicBezTo>
                      <a:pt x="5" y="610"/>
                      <a:pt x="83" y="594"/>
                      <a:pt x="107" y="593"/>
                    </a:cubicBezTo>
                    <a:cubicBezTo>
                      <a:pt x="109" y="593"/>
                      <a:pt x="111" y="591"/>
                      <a:pt x="111" y="589"/>
                    </a:cubicBezTo>
                    <a:cubicBezTo>
                      <a:pt x="111" y="533"/>
                      <a:pt x="102" y="476"/>
                      <a:pt x="134" y="425"/>
                    </a:cubicBezTo>
                    <a:cubicBezTo>
                      <a:pt x="150" y="400"/>
                      <a:pt x="154" y="378"/>
                      <a:pt x="125" y="361"/>
                    </a:cubicBezTo>
                    <a:cubicBezTo>
                      <a:pt x="104" y="347"/>
                      <a:pt x="61" y="338"/>
                      <a:pt x="81" y="302"/>
                    </a:cubicBezTo>
                    <a:cubicBezTo>
                      <a:pt x="95" y="277"/>
                      <a:pt x="117" y="256"/>
                      <a:pt x="137" y="237"/>
                    </a:cubicBezTo>
                    <a:cubicBezTo>
                      <a:pt x="152" y="222"/>
                      <a:pt x="164" y="205"/>
                      <a:pt x="178" y="190"/>
                    </a:cubicBezTo>
                    <a:cubicBezTo>
                      <a:pt x="204" y="163"/>
                      <a:pt x="234" y="207"/>
                      <a:pt x="246" y="225"/>
                    </a:cubicBezTo>
                    <a:cubicBezTo>
                      <a:pt x="248" y="228"/>
                      <a:pt x="252" y="228"/>
                      <a:pt x="253" y="225"/>
                    </a:cubicBezTo>
                    <a:cubicBezTo>
                      <a:pt x="281" y="174"/>
                      <a:pt x="327" y="143"/>
                      <a:pt x="380" y="121"/>
                    </a:cubicBezTo>
                    <a:cubicBezTo>
                      <a:pt x="385" y="119"/>
                      <a:pt x="382" y="112"/>
                      <a:pt x="378" y="1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7" name="Freeform 214"/>
              <p:cNvSpPr/>
              <p:nvPr/>
            </p:nvSpPr>
            <p:spPr bwMode="auto">
              <a:xfrm>
                <a:off x="2619946" y="3507106"/>
                <a:ext cx="80268" cy="164761"/>
              </a:xfrm>
              <a:custGeom>
                <a:avLst/>
                <a:gdLst>
                  <a:gd name="T0" fmla="*/ 38 w 48"/>
                  <a:gd name="T1" fmla="*/ 5 h 99"/>
                  <a:gd name="T2" fmla="*/ 6 w 48"/>
                  <a:gd name="T3" fmla="*/ 56 h 99"/>
                  <a:gd name="T4" fmla="*/ 27 w 48"/>
                  <a:gd name="T5" fmla="*/ 96 h 99"/>
                  <a:gd name="T6" fmla="*/ 32 w 48"/>
                  <a:gd name="T7" fmla="*/ 90 h 99"/>
                  <a:gd name="T8" fmla="*/ 22 w 48"/>
                  <a:gd name="T9" fmla="*/ 46 h 99"/>
                  <a:gd name="T10" fmla="*/ 46 w 48"/>
                  <a:gd name="T11" fmla="*/ 7 h 99"/>
                  <a:gd name="T12" fmla="*/ 38 w 48"/>
                  <a:gd name="T13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99">
                    <a:moveTo>
                      <a:pt x="38" y="5"/>
                    </a:moveTo>
                    <a:cubicBezTo>
                      <a:pt x="31" y="25"/>
                      <a:pt x="13" y="38"/>
                      <a:pt x="6" y="56"/>
                    </a:cubicBezTo>
                    <a:cubicBezTo>
                      <a:pt x="0" y="72"/>
                      <a:pt x="16" y="86"/>
                      <a:pt x="27" y="96"/>
                    </a:cubicBezTo>
                    <a:cubicBezTo>
                      <a:pt x="30" y="99"/>
                      <a:pt x="36" y="93"/>
                      <a:pt x="32" y="90"/>
                    </a:cubicBezTo>
                    <a:cubicBezTo>
                      <a:pt x="16" y="76"/>
                      <a:pt x="7" y="64"/>
                      <a:pt x="22" y="46"/>
                    </a:cubicBezTo>
                    <a:cubicBezTo>
                      <a:pt x="32" y="34"/>
                      <a:pt x="41" y="21"/>
                      <a:pt x="46" y="7"/>
                    </a:cubicBezTo>
                    <a:cubicBezTo>
                      <a:pt x="48" y="2"/>
                      <a:pt x="40" y="0"/>
                      <a:pt x="38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8" name="Freeform 215"/>
              <p:cNvSpPr/>
              <p:nvPr/>
            </p:nvSpPr>
            <p:spPr bwMode="auto">
              <a:xfrm>
                <a:off x="3147321" y="3446553"/>
                <a:ext cx="76748" cy="132372"/>
              </a:xfrm>
              <a:custGeom>
                <a:avLst/>
                <a:gdLst>
                  <a:gd name="T0" fmla="*/ 39 w 46"/>
                  <a:gd name="T1" fmla="*/ 2 h 79"/>
                  <a:gd name="T2" fmla="*/ 14 w 46"/>
                  <a:gd name="T3" fmla="*/ 74 h 79"/>
                  <a:gd name="T4" fmla="*/ 21 w 46"/>
                  <a:gd name="T5" fmla="*/ 72 h 79"/>
                  <a:gd name="T6" fmla="*/ 41 w 46"/>
                  <a:gd name="T7" fmla="*/ 9 h 79"/>
                  <a:gd name="T8" fmla="*/ 39 w 46"/>
                  <a:gd name="T9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79">
                    <a:moveTo>
                      <a:pt x="39" y="2"/>
                    </a:moveTo>
                    <a:cubicBezTo>
                      <a:pt x="3" y="12"/>
                      <a:pt x="0" y="44"/>
                      <a:pt x="14" y="74"/>
                    </a:cubicBezTo>
                    <a:cubicBezTo>
                      <a:pt x="16" y="79"/>
                      <a:pt x="23" y="77"/>
                      <a:pt x="21" y="72"/>
                    </a:cubicBezTo>
                    <a:cubicBezTo>
                      <a:pt x="9" y="46"/>
                      <a:pt x="9" y="19"/>
                      <a:pt x="41" y="9"/>
                    </a:cubicBezTo>
                    <a:cubicBezTo>
                      <a:pt x="46" y="8"/>
                      <a:pt x="44" y="0"/>
                      <a:pt x="39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9" name="Freeform 216"/>
              <p:cNvSpPr/>
              <p:nvPr/>
            </p:nvSpPr>
            <p:spPr bwMode="auto">
              <a:xfrm>
                <a:off x="3907756" y="3833811"/>
                <a:ext cx="19715" cy="16899"/>
              </a:xfrm>
              <a:custGeom>
                <a:avLst/>
                <a:gdLst>
                  <a:gd name="T0" fmla="*/ 5 w 12"/>
                  <a:gd name="T1" fmla="*/ 9 h 10"/>
                  <a:gd name="T2" fmla="*/ 7 w 12"/>
                  <a:gd name="T3" fmla="*/ 1 h 10"/>
                  <a:gd name="T4" fmla="*/ 5 w 12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5" y="9"/>
                    </a:moveTo>
                    <a:cubicBezTo>
                      <a:pt x="10" y="10"/>
                      <a:pt x="12" y="2"/>
                      <a:pt x="7" y="1"/>
                    </a:cubicBezTo>
                    <a:cubicBezTo>
                      <a:pt x="2" y="0"/>
                      <a:pt x="0" y="8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0" name="Freeform 217"/>
              <p:cNvSpPr/>
              <p:nvPr/>
            </p:nvSpPr>
            <p:spPr bwMode="auto">
              <a:xfrm>
                <a:off x="3866214" y="4245714"/>
                <a:ext cx="249958" cy="173210"/>
              </a:xfrm>
              <a:custGeom>
                <a:avLst/>
                <a:gdLst>
                  <a:gd name="T0" fmla="*/ 127 w 150"/>
                  <a:gd name="T1" fmla="*/ 7 h 104"/>
                  <a:gd name="T2" fmla="*/ 4 w 150"/>
                  <a:gd name="T3" fmla="*/ 95 h 104"/>
                  <a:gd name="T4" fmla="*/ 7 w 150"/>
                  <a:gd name="T5" fmla="*/ 103 h 104"/>
                  <a:gd name="T6" fmla="*/ 135 w 150"/>
                  <a:gd name="T7" fmla="*/ 5 h 104"/>
                  <a:gd name="T8" fmla="*/ 127 w 150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104">
                    <a:moveTo>
                      <a:pt x="127" y="7"/>
                    </a:moveTo>
                    <a:cubicBezTo>
                      <a:pt x="140" y="67"/>
                      <a:pt x="44" y="81"/>
                      <a:pt x="4" y="95"/>
                    </a:cubicBezTo>
                    <a:cubicBezTo>
                      <a:pt x="0" y="97"/>
                      <a:pt x="2" y="104"/>
                      <a:pt x="7" y="103"/>
                    </a:cubicBezTo>
                    <a:cubicBezTo>
                      <a:pt x="51" y="87"/>
                      <a:pt x="150" y="72"/>
                      <a:pt x="135" y="5"/>
                    </a:cubicBezTo>
                    <a:cubicBezTo>
                      <a:pt x="133" y="0"/>
                      <a:pt x="126" y="2"/>
                      <a:pt x="127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1" name="Freeform 218"/>
              <p:cNvSpPr/>
              <p:nvPr/>
            </p:nvSpPr>
            <p:spPr bwMode="auto">
              <a:xfrm>
                <a:off x="3433893" y="5054732"/>
                <a:ext cx="215457" cy="138709"/>
              </a:xfrm>
              <a:custGeom>
                <a:avLst/>
                <a:gdLst>
                  <a:gd name="T0" fmla="*/ 120 w 129"/>
                  <a:gd name="T1" fmla="*/ 53 h 83"/>
                  <a:gd name="T2" fmla="*/ 47 w 129"/>
                  <a:gd name="T3" fmla="*/ 63 h 83"/>
                  <a:gd name="T4" fmla="*/ 9 w 129"/>
                  <a:gd name="T5" fmla="*/ 5 h 83"/>
                  <a:gd name="T6" fmla="*/ 2 w 129"/>
                  <a:gd name="T7" fmla="*/ 7 h 83"/>
                  <a:gd name="T8" fmla="*/ 48 w 129"/>
                  <a:gd name="T9" fmla="*/ 72 h 83"/>
                  <a:gd name="T10" fmla="*/ 124 w 129"/>
                  <a:gd name="T11" fmla="*/ 60 h 83"/>
                  <a:gd name="T12" fmla="*/ 120 w 129"/>
                  <a:gd name="T13" fmla="*/ 5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" h="83">
                    <a:moveTo>
                      <a:pt x="120" y="53"/>
                    </a:moveTo>
                    <a:cubicBezTo>
                      <a:pt x="97" y="64"/>
                      <a:pt x="72" y="74"/>
                      <a:pt x="47" y="63"/>
                    </a:cubicBezTo>
                    <a:cubicBezTo>
                      <a:pt x="25" y="54"/>
                      <a:pt x="16" y="26"/>
                      <a:pt x="9" y="5"/>
                    </a:cubicBezTo>
                    <a:cubicBezTo>
                      <a:pt x="8" y="0"/>
                      <a:pt x="0" y="2"/>
                      <a:pt x="2" y="7"/>
                    </a:cubicBezTo>
                    <a:cubicBezTo>
                      <a:pt x="10" y="34"/>
                      <a:pt x="21" y="61"/>
                      <a:pt x="48" y="72"/>
                    </a:cubicBezTo>
                    <a:cubicBezTo>
                      <a:pt x="73" y="83"/>
                      <a:pt x="102" y="71"/>
                      <a:pt x="124" y="60"/>
                    </a:cubicBezTo>
                    <a:cubicBezTo>
                      <a:pt x="129" y="58"/>
                      <a:pt x="124" y="51"/>
                      <a:pt x="120" y="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" name="Freeform 219"/>
              <p:cNvSpPr/>
              <p:nvPr/>
            </p:nvSpPr>
            <p:spPr bwMode="auto">
              <a:xfrm>
                <a:off x="2603751" y="5139929"/>
                <a:ext cx="496395" cy="249958"/>
              </a:xfrm>
              <a:custGeom>
                <a:avLst/>
                <a:gdLst>
                  <a:gd name="T0" fmla="*/ 289 w 298"/>
                  <a:gd name="T1" fmla="*/ 72 h 150"/>
                  <a:gd name="T2" fmla="*/ 140 w 298"/>
                  <a:gd name="T3" fmla="*/ 89 h 150"/>
                  <a:gd name="T4" fmla="*/ 61 w 298"/>
                  <a:gd name="T5" fmla="*/ 9 h 150"/>
                  <a:gd name="T6" fmla="*/ 55 w 298"/>
                  <a:gd name="T7" fmla="*/ 3 h 150"/>
                  <a:gd name="T8" fmla="*/ 133 w 298"/>
                  <a:gd name="T9" fmla="*/ 95 h 150"/>
                  <a:gd name="T10" fmla="*/ 297 w 298"/>
                  <a:gd name="T11" fmla="*/ 74 h 150"/>
                  <a:gd name="T12" fmla="*/ 289 w 298"/>
                  <a:gd name="T13" fmla="*/ 7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8" h="150">
                    <a:moveTo>
                      <a:pt x="289" y="72"/>
                    </a:moveTo>
                    <a:cubicBezTo>
                      <a:pt x="270" y="140"/>
                      <a:pt x="185" y="106"/>
                      <a:pt x="140" y="89"/>
                    </a:cubicBezTo>
                    <a:cubicBezTo>
                      <a:pt x="112" y="78"/>
                      <a:pt x="12" y="49"/>
                      <a:pt x="61" y="9"/>
                    </a:cubicBezTo>
                    <a:cubicBezTo>
                      <a:pt x="65" y="6"/>
                      <a:pt x="59" y="0"/>
                      <a:pt x="55" y="3"/>
                    </a:cubicBezTo>
                    <a:cubicBezTo>
                      <a:pt x="0" y="50"/>
                      <a:pt x="100" y="83"/>
                      <a:pt x="133" y="95"/>
                    </a:cubicBezTo>
                    <a:cubicBezTo>
                      <a:pt x="184" y="113"/>
                      <a:pt x="275" y="150"/>
                      <a:pt x="297" y="74"/>
                    </a:cubicBezTo>
                    <a:cubicBezTo>
                      <a:pt x="298" y="70"/>
                      <a:pt x="290" y="68"/>
                      <a:pt x="289" y="7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" name="Freeform 220"/>
              <p:cNvSpPr/>
              <p:nvPr/>
            </p:nvSpPr>
            <p:spPr bwMode="auto">
              <a:xfrm>
                <a:off x="2419979" y="4761120"/>
                <a:ext cx="315440" cy="408382"/>
              </a:xfrm>
              <a:custGeom>
                <a:avLst/>
                <a:gdLst>
                  <a:gd name="T0" fmla="*/ 167 w 189"/>
                  <a:gd name="T1" fmla="*/ 241 h 245"/>
                  <a:gd name="T2" fmla="*/ 109 w 189"/>
                  <a:gd name="T3" fmla="*/ 145 h 245"/>
                  <a:gd name="T4" fmla="*/ 45 w 189"/>
                  <a:gd name="T5" fmla="*/ 63 h 245"/>
                  <a:gd name="T6" fmla="*/ 30 w 189"/>
                  <a:gd name="T7" fmla="*/ 34 h 245"/>
                  <a:gd name="T8" fmla="*/ 12 w 189"/>
                  <a:gd name="T9" fmla="*/ 7 h 245"/>
                  <a:gd name="T10" fmla="*/ 4 w 189"/>
                  <a:gd name="T11" fmla="*/ 5 h 245"/>
                  <a:gd name="T12" fmla="*/ 14 w 189"/>
                  <a:gd name="T13" fmla="*/ 41 h 245"/>
                  <a:gd name="T14" fmla="*/ 29 w 189"/>
                  <a:gd name="T15" fmla="*/ 53 h 245"/>
                  <a:gd name="T16" fmla="*/ 60 w 189"/>
                  <a:gd name="T17" fmla="*/ 101 h 245"/>
                  <a:gd name="T18" fmla="*/ 114 w 189"/>
                  <a:gd name="T19" fmla="*/ 159 h 245"/>
                  <a:gd name="T20" fmla="*/ 160 w 189"/>
                  <a:gd name="T21" fmla="*/ 237 h 245"/>
                  <a:gd name="T22" fmla="*/ 167 w 189"/>
                  <a:gd name="T23" fmla="*/ 241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9" h="245">
                    <a:moveTo>
                      <a:pt x="167" y="241"/>
                    </a:moveTo>
                    <a:cubicBezTo>
                      <a:pt x="189" y="204"/>
                      <a:pt x="133" y="165"/>
                      <a:pt x="109" y="145"/>
                    </a:cubicBezTo>
                    <a:cubicBezTo>
                      <a:pt x="82" y="122"/>
                      <a:pt x="66" y="92"/>
                      <a:pt x="45" y="63"/>
                    </a:cubicBezTo>
                    <a:cubicBezTo>
                      <a:pt x="40" y="56"/>
                      <a:pt x="37" y="38"/>
                      <a:pt x="30" y="34"/>
                    </a:cubicBezTo>
                    <a:cubicBezTo>
                      <a:pt x="16" y="26"/>
                      <a:pt x="6" y="37"/>
                      <a:pt x="12" y="7"/>
                    </a:cubicBezTo>
                    <a:cubicBezTo>
                      <a:pt x="13" y="2"/>
                      <a:pt x="5" y="0"/>
                      <a:pt x="4" y="5"/>
                    </a:cubicBezTo>
                    <a:cubicBezTo>
                      <a:pt x="2" y="15"/>
                      <a:pt x="0" y="38"/>
                      <a:pt x="14" y="41"/>
                    </a:cubicBezTo>
                    <a:cubicBezTo>
                      <a:pt x="24" y="44"/>
                      <a:pt x="23" y="42"/>
                      <a:pt x="29" y="53"/>
                    </a:cubicBezTo>
                    <a:cubicBezTo>
                      <a:pt x="37" y="70"/>
                      <a:pt x="51" y="85"/>
                      <a:pt x="60" y="101"/>
                    </a:cubicBezTo>
                    <a:cubicBezTo>
                      <a:pt x="75" y="125"/>
                      <a:pt x="93" y="141"/>
                      <a:pt x="114" y="159"/>
                    </a:cubicBezTo>
                    <a:cubicBezTo>
                      <a:pt x="133" y="175"/>
                      <a:pt x="177" y="208"/>
                      <a:pt x="160" y="237"/>
                    </a:cubicBezTo>
                    <a:cubicBezTo>
                      <a:pt x="157" y="242"/>
                      <a:pt x="164" y="245"/>
                      <a:pt x="167" y="2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4" name="Freeform 221"/>
              <p:cNvSpPr/>
              <p:nvPr/>
            </p:nvSpPr>
            <p:spPr bwMode="auto">
              <a:xfrm>
                <a:off x="2059477" y="4406250"/>
                <a:ext cx="309103" cy="430209"/>
              </a:xfrm>
              <a:custGeom>
                <a:avLst/>
                <a:gdLst>
                  <a:gd name="T0" fmla="*/ 179 w 185"/>
                  <a:gd name="T1" fmla="*/ 243 h 258"/>
                  <a:gd name="T2" fmla="*/ 85 w 185"/>
                  <a:gd name="T3" fmla="*/ 216 h 258"/>
                  <a:gd name="T4" fmla="*/ 53 w 185"/>
                  <a:gd name="T5" fmla="*/ 152 h 258"/>
                  <a:gd name="T6" fmla="*/ 17 w 185"/>
                  <a:gd name="T7" fmla="*/ 84 h 258"/>
                  <a:gd name="T8" fmla="*/ 80 w 185"/>
                  <a:gd name="T9" fmla="*/ 9 h 258"/>
                  <a:gd name="T10" fmla="*/ 78 w 185"/>
                  <a:gd name="T11" fmla="*/ 2 h 258"/>
                  <a:gd name="T12" fmla="*/ 11 w 185"/>
                  <a:gd name="T13" fmla="*/ 44 h 258"/>
                  <a:gd name="T14" fmla="*/ 33 w 185"/>
                  <a:gd name="T15" fmla="*/ 135 h 258"/>
                  <a:gd name="T16" fmla="*/ 64 w 185"/>
                  <a:gd name="T17" fmla="*/ 191 h 258"/>
                  <a:gd name="T18" fmla="*/ 84 w 185"/>
                  <a:gd name="T19" fmla="*/ 227 h 258"/>
                  <a:gd name="T20" fmla="*/ 180 w 185"/>
                  <a:gd name="T21" fmla="*/ 251 h 258"/>
                  <a:gd name="T22" fmla="*/ 179 w 185"/>
                  <a:gd name="T23" fmla="*/ 24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5" h="258">
                    <a:moveTo>
                      <a:pt x="179" y="243"/>
                    </a:moveTo>
                    <a:cubicBezTo>
                      <a:pt x="143" y="246"/>
                      <a:pt x="109" y="250"/>
                      <a:pt x="85" y="216"/>
                    </a:cubicBezTo>
                    <a:cubicBezTo>
                      <a:pt x="72" y="197"/>
                      <a:pt x="66" y="172"/>
                      <a:pt x="53" y="152"/>
                    </a:cubicBezTo>
                    <a:cubicBezTo>
                      <a:pt x="39" y="130"/>
                      <a:pt x="25" y="109"/>
                      <a:pt x="17" y="84"/>
                    </a:cubicBezTo>
                    <a:cubicBezTo>
                      <a:pt x="3" y="38"/>
                      <a:pt x="44" y="20"/>
                      <a:pt x="80" y="9"/>
                    </a:cubicBezTo>
                    <a:cubicBezTo>
                      <a:pt x="84" y="8"/>
                      <a:pt x="82" y="0"/>
                      <a:pt x="78" y="2"/>
                    </a:cubicBezTo>
                    <a:cubicBezTo>
                      <a:pt x="54" y="9"/>
                      <a:pt x="19" y="18"/>
                      <a:pt x="11" y="44"/>
                    </a:cubicBezTo>
                    <a:cubicBezTo>
                      <a:pt x="0" y="77"/>
                      <a:pt x="16" y="108"/>
                      <a:pt x="33" y="135"/>
                    </a:cubicBezTo>
                    <a:cubicBezTo>
                      <a:pt x="44" y="154"/>
                      <a:pt x="55" y="171"/>
                      <a:pt x="64" y="191"/>
                    </a:cubicBezTo>
                    <a:cubicBezTo>
                      <a:pt x="69" y="203"/>
                      <a:pt x="75" y="217"/>
                      <a:pt x="84" y="227"/>
                    </a:cubicBezTo>
                    <a:cubicBezTo>
                      <a:pt x="111" y="258"/>
                      <a:pt x="143" y="254"/>
                      <a:pt x="180" y="251"/>
                    </a:cubicBezTo>
                    <a:cubicBezTo>
                      <a:pt x="185" y="251"/>
                      <a:pt x="185" y="243"/>
                      <a:pt x="179" y="2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5" name="Freeform 222"/>
              <p:cNvSpPr/>
              <p:nvPr/>
            </p:nvSpPr>
            <p:spPr bwMode="auto">
              <a:xfrm>
                <a:off x="2228463" y="3940836"/>
                <a:ext cx="136597" cy="151383"/>
              </a:xfrm>
              <a:custGeom>
                <a:avLst/>
                <a:gdLst>
                  <a:gd name="T0" fmla="*/ 17 w 82"/>
                  <a:gd name="T1" fmla="*/ 4 h 91"/>
                  <a:gd name="T2" fmla="*/ 15 w 82"/>
                  <a:gd name="T3" fmla="*/ 56 h 91"/>
                  <a:gd name="T4" fmla="*/ 72 w 82"/>
                  <a:gd name="T5" fmla="*/ 88 h 91"/>
                  <a:gd name="T6" fmla="*/ 78 w 82"/>
                  <a:gd name="T7" fmla="*/ 82 h 91"/>
                  <a:gd name="T8" fmla="*/ 33 w 82"/>
                  <a:gd name="T9" fmla="*/ 58 h 91"/>
                  <a:gd name="T10" fmla="*/ 15 w 82"/>
                  <a:gd name="T11" fmla="*/ 43 h 91"/>
                  <a:gd name="T12" fmla="*/ 24 w 82"/>
                  <a:gd name="T13" fmla="*/ 8 h 91"/>
                  <a:gd name="T14" fmla="*/ 17 w 82"/>
                  <a:gd name="T15" fmla="*/ 4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2" h="91">
                    <a:moveTo>
                      <a:pt x="17" y="4"/>
                    </a:moveTo>
                    <a:cubicBezTo>
                      <a:pt x="8" y="21"/>
                      <a:pt x="0" y="41"/>
                      <a:pt x="15" y="56"/>
                    </a:cubicBezTo>
                    <a:cubicBezTo>
                      <a:pt x="31" y="71"/>
                      <a:pt x="55" y="74"/>
                      <a:pt x="72" y="88"/>
                    </a:cubicBezTo>
                    <a:cubicBezTo>
                      <a:pt x="76" y="91"/>
                      <a:pt x="82" y="85"/>
                      <a:pt x="78" y="82"/>
                    </a:cubicBezTo>
                    <a:cubicBezTo>
                      <a:pt x="64" y="71"/>
                      <a:pt x="48" y="65"/>
                      <a:pt x="33" y="58"/>
                    </a:cubicBezTo>
                    <a:cubicBezTo>
                      <a:pt x="26" y="55"/>
                      <a:pt x="18" y="50"/>
                      <a:pt x="15" y="43"/>
                    </a:cubicBezTo>
                    <a:cubicBezTo>
                      <a:pt x="11" y="31"/>
                      <a:pt x="19" y="18"/>
                      <a:pt x="24" y="8"/>
                    </a:cubicBezTo>
                    <a:cubicBezTo>
                      <a:pt x="26" y="4"/>
                      <a:pt x="19" y="0"/>
                      <a:pt x="17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6" name="Freeform 223"/>
              <p:cNvSpPr/>
              <p:nvPr/>
            </p:nvSpPr>
            <p:spPr bwMode="auto">
              <a:xfrm>
                <a:off x="2246769" y="4082361"/>
                <a:ext cx="114770" cy="323889"/>
              </a:xfrm>
              <a:custGeom>
                <a:avLst/>
                <a:gdLst>
                  <a:gd name="T0" fmla="*/ 59 w 69"/>
                  <a:gd name="T1" fmla="*/ 4 h 194"/>
                  <a:gd name="T2" fmla="*/ 10 w 69"/>
                  <a:gd name="T3" fmla="*/ 190 h 194"/>
                  <a:gd name="T4" fmla="*/ 18 w 69"/>
                  <a:gd name="T5" fmla="*/ 189 h 194"/>
                  <a:gd name="T6" fmla="*/ 66 w 69"/>
                  <a:gd name="T7" fmla="*/ 8 h 194"/>
                  <a:gd name="T8" fmla="*/ 59 w 69"/>
                  <a:gd name="T9" fmla="*/ 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194">
                    <a:moveTo>
                      <a:pt x="59" y="4"/>
                    </a:moveTo>
                    <a:cubicBezTo>
                      <a:pt x="31" y="58"/>
                      <a:pt x="0" y="127"/>
                      <a:pt x="10" y="190"/>
                    </a:cubicBezTo>
                    <a:cubicBezTo>
                      <a:pt x="11" y="194"/>
                      <a:pt x="19" y="194"/>
                      <a:pt x="18" y="189"/>
                    </a:cubicBezTo>
                    <a:cubicBezTo>
                      <a:pt x="8" y="128"/>
                      <a:pt x="39" y="61"/>
                      <a:pt x="66" y="8"/>
                    </a:cubicBezTo>
                    <a:cubicBezTo>
                      <a:pt x="69" y="4"/>
                      <a:pt x="62" y="0"/>
                      <a:pt x="59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" name="Freeform 224"/>
              <p:cNvSpPr/>
              <p:nvPr/>
            </p:nvSpPr>
            <p:spPr bwMode="auto">
              <a:xfrm>
                <a:off x="2484757" y="3752135"/>
                <a:ext cx="1244156" cy="1149102"/>
              </a:xfrm>
              <a:custGeom>
                <a:avLst/>
                <a:gdLst>
                  <a:gd name="T0" fmla="*/ 562 w 746"/>
                  <a:gd name="T1" fmla="*/ 686 h 689"/>
                  <a:gd name="T2" fmla="*/ 683 w 746"/>
                  <a:gd name="T3" fmla="*/ 560 h 689"/>
                  <a:gd name="T4" fmla="*/ 729 w 746"/>
                  <a:gd name="T5" fmla="*/ 338 h 689"/>
                  <a:gd name="T6" fmla="*/ 555 w 746"/>
                  <a:gd name="T7" fmla="*/ 62 h 689"/>
                  <a:gd name="T8" fmla="*/ 191 w 746"/>
                  <a:gd name="T9" fmla="*/ 74 h 689"/>
                  <a:gd name="T10" fmla="*/ 7 w 746"/>
                  <a:gd name="T11" fmla="*/ 291 h 689"/>
                  <a:gd name="T12" fmla="*/ 15 w 746"/>
                  <a:gd name="T13" fmla="*/ 291 h 689"/>
                  <a:gd name="T14" fmla="*/ 195 w 746"/>
                  <a:gd name="T15" fmla="*/ 80 h 689"/>
                  <a:gd name="T16" fmla="*/ 551 w 746"/>
                  <a:gd name="T17" fmla="*/ 69 h 689"/>
                  <a:gd name="T18" fmla="*/ 676 w 746"/>
                  <a:gd name="T19" fmla="*/ 175 h 689"/>
                  <a:gd name="T20" fmla="*/ 714 w 746"/>
                  <a:gd name="T21" fmla="*/ 248 h 689"/>
                  <a:gd name="T22" fmla="*/ 718 w 746"/>
                  <a:gd name="T23" fmla="*/ 357 h 689"/>
                  <a:gd name="T24" fmla="*/ 684 w 746"/>
                  <a:gd name="T25" fmla="*/ 535 h 689"/>
                  <a:gd name="T26" fmla="*/ 558 w 746"/>
                  <a:gd name="T27" fmla="*/ 680 h 689"/>
                  <a:gd name="T28" fmla="*/ 562 w 746"/>
                  <a:gd name="T29" fmla="*/ 686 h 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6" h="689">
                    <a:moveTo>
                      <a:pt x="562" y="686"/>
                    </a:moveTo>
                    <a:cubicBezTo>
                      <a:pt x="612" y="650"/>
                      <a:pt x="657" y="618"/>
                      <a:pt x="683" y="560"/>
                    </a:cubicBezTo>
                    <a:cubicBezTo>
                      <a:pt x="715" y="490"/>
                      <a:pt x="718" y="413"/>
                      <a:pt x="729" y="338"/>
                    </a:cubicBezTo>
                    <a:cubicBezTo>
                      <a:pt x="746" y="218"/>
                      <a:pt x="654" y="116"/>
                      <a:pt x="555" y="62"/>
                    </a:cubicBezTo>
                    <a:cubicBezTo>
                      <a:pt x="443" y="0"/>
                      <a:pt x="303" y="20"/>
                      <a:pt x="191" y="74"/>
                    </a:cubicBezTo>
                    <a:cubicBezTo>
                      <a:pt x="111" y="112"/>
                      <a:pt x="0" y="189"/>
                      <a:pt x="7" y="291"/>
                    </a:cubicBezTo>
                    <a:cubicBezTo>
                      <a:pt x="7" y="296"/>
                      <a:pt x="15" y="296"/>
                      <a:pt x="15" y="291"/>
                    </a:cubicBezTo>
                    <a:cubicBezTo>
                      <a:pt x="8" y="191"/>
                      <a:pt x="118" y="119"/>
                      <a:pt x="195" y="80"/>
                    </a:cubicBezTo>
                    <a:cubicBezTo>
                      <a:pt x="305" y="26"/>
                      <a:pt x="442" y="11"/>
                      <a:pt x="551" y="69"/>
                    </a:cubicBezTo>
                    <a:cubicBezTo>
                      <a:pt x="600" y="94"/>
                      <a:pt x="643" y="131"/>
                      <a:pt x="676" y="175"/>
                    </a:cubicBezTo>
                    <a:cubicBezTo>
                      <a:pt x="692" y="197"/>
                      <a:pt x="705" y="222"/>
                      <a:pt x="714" y="248"/>
                    </a:cubicBezTo>
                    <a:cubicBezTo>
                      <a:pt x="727" y="285"/>
                      <a:pt x="723" y="320"/>
                      <a:pt x="718" y="357"/>
                    </a:cubicBezTo>
                    <a:cubicBezTo>
                      <a:pt x="709" y="419"/>
                      <a:pt x="702" y="476"/>
                      <a:pt x="684" y="535"/>
                    </a:cubicBezTo>
                    <a:cubicBezTo>
                      <a:pt x="663" y="603"/>
                      <a:pt x="613" y="640"/>
                      <a:pt x="558" y="680"/>
                    </a:cubicBezTo>
                    <a:cubicBezTo>
                      <a:pt x="554" y="683"/>
                      <a:pt x="558" y="689"/>
                      <a:pt x="562" y="68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" name="Freeform 225"/>
              <p:cNvSpPr/>
              <p:nvPr/>
            </p:nvSpPr>
            <p:spPr bwMode="auto">
              <a:xfrm>
                <a:off x="3359257" y="4891380"/>
                <a:ext cx="56329" cy="56329"/>
              </a:xfrm>
              <a:custGeom>
                <a:avLst/>
                <a:gdLst>
                  <a:gd name="T0" fmla="*/ 26 w 34"/>
                  <a:gd name="T1" fmla="*/ 2 h 34"/>
                  <a:gd name="T2" fmla="*/ 2 w 34"/>
                  <a:gd name="T3" fmla="*/ 26 h 34"/>
                  <a:gd name="T4" fmla="*/ 9 w 34"/>
                  <a:gd name="T5" fmla="*/ 29 h 34"/>
                  <a:gd name="T6" fmla="*/ 30 w 34"/>
                  <a:gd name="T7" fmla="*/ 8 h 34"/>
                  <a:gd name="T8" fmla="*/ 26 w 34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26" y="2"/>
                    </a:moveTo>
                    <a:cubicBezTo>
                      <a:pt x="15" y="7"/>
                      <a:pt x="7" y="15"/>
                      <a:pt x="2" y="26"/>
                    </a:cubicBezTo>
                    <a:cubicBezTo>
                      <a:pt x="0" y="31"/>
                      <a:pt x="7" y="34"/>
                      <a:pt x="9" y="29"/>
                    </a:cubicBezTo>
                    <a:cubicBezTo>
                      <a:pt x="13" y="20"/>
                      <a:pt x="21" y="13"/>
                      <a:pt x="30" y="8"/>
                    </a:cubicBezTo>
                    <a:cubicBezTo>
                      <a:pt x="34" y="6"/>
                      <a:pt x="30" y="0"/>
                      <a:pt x="26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" name="Freeform 226"/>
              <p:cNvSpPr/>
              <p:nvPr/>
            </p:nvSpPr>
            <p:spPr bwMode="auto">
              <a:xfrm>
                <a:off x="3375452" y="4904757"/>
                <a:ext cx="18307" cy="16195"/>
              </a:xfrm>
              <a:custGeom>
                <a:avLst/>
                <a:gdLst>
                  <a:gd name="T0" fmla="*/ 5 w 11"/>
                  <a:gd name="T1" fmla="*/ 9 h 10"/>
                  <a:gd name="T2" fmla="*/ 7 w 11"/>
                  <a:gd name="T3" fmla="*/ 1 h 10"/>
                  <a:gd name="T4" fmla="*/ 5 w 11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5" y="9"/>
                    </a:moveTo>
                    <a:cubicBezTo>
                      <a:pt x="10" y="10"/>
                      <a:pt x="11" y="2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" name="Freeform 227"/>
              <p:cNvSpPr/>
              <p:nvPr/>
            </p:nvSpPr>
            <p:spPr bwMode="auto">
              <a:xfrm>
                <a:off x="3374043" y="4856174"/>
                <a:ext cx="141526" cy="63370"/>
              </a:xfrm>
              <a:custGeom>
                <a:avLst/>
                <a:gdLst>
                  <a:gd name="T0" fmla="*/ 8 w 85"/>
                  <a:gd name="T1" fmla="*/ 38 h 38"/>
                  <a:gd name="T2" fmla="*/ 80 w 85"/>
                  <a:gd name="T3" fmla="*/ 9 h 38"/>
                  <a:gd name="T4" fmla="*/ 78 w 85"/>
                  <a:gd name="T5" fmla="*/ 1 h 38"/>
                  <a:gd name="T6" fmla="*/ 5 w 85"/>
                  <a:gd name="T7" fmla="*/ 30 h 38"/>
                  <a:gd name="T8" fmla="*/ 8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" y="38"/>
                    </a:moveTo>
                    <a:cubicBezTo>
                      <a:pt x="34" y="33"/>
                      <a:pt x="56" y="18"/>
                      <a:pt x="80" y="9"/>
                    </a:cubicBezTo>
                    <a:cubicBezTo>
                      <a:pt x="85" y="7"/>
                      <a:pt x="82" y="0"/>
                      <a:pt x="78" y="1"/>
                    </a:cubicBezTo>
                    <a:cubicBezTo>
                      <a:pt x="54" y="11"/>
                      <a:pt x="31" y="25"/>
                      <a:pt x="5" y="30"/>
                    </a:cubicBezTo>
                    <a:cubicBezTo>
                      <a:pt x="0" y="31"/>
                      <a:pt x="3" y="38"/>
                      <a:pt x="8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" name="Freeform 228"/>
              <p:cNvSpPr/>
              <p:nvPr/>
            </p:nvSpPr>
            <p:spPr bwMode="auto">
              <a:xfrm>
                <a:off x="3357145" y="4906166"/>
                <a:ext cx="20419" cy="16899"/>
              </a:xfrm>
              <a:custGeom>
                <a:avLst/>
                <a:gdLst>
                  <a:gd name="T0" fmla="*/ 5 w 12"/>
                  <a:gd name="T1" fmla="*/ 9 h 10"/>
                  <a:gd name="T2" fmla="*/ 7 w 12"/>
                  <a:gd name="T3" fmla="*/ 1 h 10"/>
                  <a:gd name="T4" fmla="*/ 5 w 12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5" y="9"/>
                    </a:moveTo>
                    <a:cubicBezTo>
                      <a:pt x="10" y="10"/>
                      <a:pt x="12" y="2"/>
                      <a:pt x="7" y="1"/>
                    </a:cubicBezTo>
                    <a:cubicBezTo>
                      <a:pt x="2" y="0"/>
                      <a:pt x="0" y="8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" name="Freeform 229"/>
              <p:cNvSpPr/>
              <p:nvPr/>
            </p:nvSpPr>
            <p:spPr bwMode="auto">
              <a:xfrm>
                <a:off x="3465577" y="4866032"/>
                <a:ext cx="18307" cy="16899"/>
              </a:xfrm>
              <a:custGeom>
                <a:avLst/>
                <a:gdLst>
                  <a:gd name="T0" fmla="*/ 4 w 11"/>
                  <a:gd name="T1" fmla="*/ 9 h 10"/>
                  <a:gd name="T2" fmla="*/ 6 w 11"/>
                  <a:gd name="T3" fmla="*/ 1 h 10"/>
                  <a:gd name="T4" fmla="*/ 4 w 11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4" y="9"/>
                    </a:moveTo>
                    <a:cubicBezTo>
                      <a:pt x="9" y="10"/>
                      <a:pt x="11" y="3"/>
                      <a:pt x="6" y="1"/>
                    </a:cubicBezTo>
                    <a:cubicBezTo>
                      <a:pt x="1" y="0"/>
                      <a:pt x="0" y="8"/>
                      <a:pt x="4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3" name="Freeform 230"/>
              <p:cNvSpPr/>
              <p:nvPr/>
            </p:nvSpPr>
            <p:spPr bwMode="auto">
              <a:xfrm>
                <a:off x="3474027" y="4851245"/>
                <a:ext cx="19715" cy="16899"/>
              </a:xfrm>
              <a:custGeom>
                <a:avLst/>
                <a:gdLst>
                  <a:gd name="T0" fmla="*/ 5 w 12"/>
                  <a:gd name="T1" fmla="*/ 9 h 10"/>
                  <a:gd name="T2" fmla="*/ 7 w 12"/>
                  <a:gd name="T3" fmla="*/ 1 h 10"/>
                  <a:gd name="T4" fmla="*/ 5 w 12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5" y="9"/>
                    </a:moveTo>
                    <a:cubicBezTo>
                      <a:pt x="10" y="10"/>
                      <a:pt x="12" y="2"/>
                      <a:pt x="7" y="1"/>
                    </a:cubicBezTo>
                    <a:cubicBezTo>
                      <a:pt x="2" y="0"/>
                      <a:pt x="0" y="8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" name="Freeform 231"/>
              <p:cNvSpPr/>
              <p:nvPr/>
            </p:nvSpPr>
            <p:spPr bwMode="auto">
              <a:xfrm>
                <a:off x="3515569" y="4820969"/>
                <a:ext cx="20419" cy="16899"/>
              </a:xfrm>
              <a:custGeom>
                <a:avLst/>
                <a:gdLst>
                  <a:gd name="T0" fmla="*/ 5 w 12"/>
                  <a:gd name="T1" fmla="*/ 8 h 10"/>
                  <a:gd name="T2" fmla="*/ 7 w 12"/>
                  <a:gd name="T3" fmla="*/ 1 h 10"/>
                  <a:gd name="T4" fmla="*/ 5 w 12"/>
                  <a:gd name="T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5" y="8"/>
                    </a:moveTo>
                    <a:cubicBezTo>
                      <a:pt x="10" y="10"/>
                      <a:pt x="12" y="2"/>
                      <a:pt x="7" y="1"/>
                    </a:cubicBezTo>
                    <a:cubicBezTo>
                      <a:pt x="2" y="0"/>
                      <a:pt x="0" y="7"/>
                      <a:pt x="5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" name="Freeform 232"/>
              <p:cNvSpPr/>
              <p:nvPr/>
            </p:nvSpPr>
            <p:spPr bwMode="auto">
              <a:xfrm>
                <a:off x="2603751" y="3730308"/>
                <a:ext cx="1183603" cy="1129387"/>
              </a:xfrm>
              <a:custGeom>
                <a:avLst/>
                <a:gdLst>
                  <a:gd name="T0" fmla="*/ 601 w 710"/>
                  <a:gd name="T1" fmla="*/ 629 h 677"/>
                  <a:gd name="T2" fmla="*/ 630 w 710"/>
                  <a:gd name="T3" fmla="*/ 599 h 677"/>
                  <a:gd name="T4" fmla="*/ 643 w 710"/>
                  <a:gd name="T5" fmla="*/ 550 h 677"/>
                  <a:gd name="T6" fmla="*/ 662 w 710"/>
                  <a:gd name="T7" fmla="*/ 519 h 677"/>
                  <a:gd name="T8" fmla="*/ 648 w 710"/>
                  <a:gd name="T9" fmla="*/ 508 h 677"/>
                  <a:gd name="T10" fmla="*/ 646 w 710"/>
                  <a:gd name="T11" fmla="*/ 466 h 677"/>
                  <a:gd name="T12" fmla="*/ 676 w 710"/>
                  <a:gd name="T13" fmla="*/ 436 h 677"/>
                  <a:gd name="T14" fmla="*/ 693 w 710"/>
                  <a:gd name="T15" fmla="*/ 413 h 677"/>
                  <a:gd name="T16" fmla="*/ 670 w 710"/>
                  <a:gd name="T17" fmla="*/ 390 h 677"/>
                  <a:gd name="T18" fmla="*/ 643 w 710"/>
                  <a:gd name="T19" fmla="*/ 365 h 677"/>
                  <a:gd name="T20" fmla="*/ 681 w 710"/>
                  <a:gd name="T21" fmla="*/ 330 h 677"/>
                  <a:gd name="T22" fmla="*/ 707 w 710"/>
                  <a:gd name="T23" fmla="*/ 295 h 677"/>
                  <a:gd name="T24" fmla="*/ 662 w 710"/>
                  <a:gd name="T25" fmla="*/ 287 h 677"/>
                  <a:gd name="T26" fmla="*/ 657 w 710"/>
                  <a:gd name="T27" fmla="*/ 245 h 677"/>
                  <a:gd name="T28" fmla="*/ 674 w 710"/>
                  <a:gd name="T29" fmla="*/ 222 h 677"/>
                  <a:gd name="T30" fmla="*/ 670 w 710"/>
                  <a:gd name="T31" fmla="*/ 199 h 677"/>
                  <a:gd name="T32" fmla="*/ 618 w 710"/>
                  <a:gd name="T33" fmla="*/ 187 h 677"/>
                  <a:gd name="T34" fmla="*/ 607 w 710"/>
                  <a:gd name="T35" fmla="*/ 152 h 677"/>
                  <a:gd name="T36" fmla="*/ 609 w 710"/>
                  <a:gd name="T37" fmla="*/ 122 h 677"/>
                  <a:gd name="T38" fmla="*/ 590 w 710"/>
                  <a:gd name="T39" fmla="*/ 105 h 677"/>
                  <a:gd name="T40" fmla="*/ 520 w 710"/>
                  <a:gd name="T41" fmla="*/ 101 h 677"/>
                  <a:gd name="T42" fmla="*/ 493 w 710"/>
                  <a:gd name="T43" fmla="*/ 69 h 677"/>
                  <a:gd name="T44" fmla="*/ 495 w 710"/>
                  <a:gd name="T45" fmla="*/ 53 h 677"/>
                  <a:gd name="T46" fmla="*/ 477 w 710"/>
                  <a:gd name="T47" fmla="*/ 43 h 677"/>
                  <a:gd name="T48" fmla="*/ 388 w 710"/>
                  <a:gd name="T49" fmla="*/ 41 h 677"/>
                  <a:gd name="T50" fmla="*/ 332 w 710"/>
                  <a:gd name="T51" fmla="*/ 27 h 677"/>
                  <a:gd name="T52" fmla="*/ 329 w 710"/>
                  <a:gd name="T53" fmla="*/ 8 h 677"/>
                  <a:gd name="T54" fmla="*/ 276 w 710"/>
                  <a:gd name="T55" fmla="*/ 11 h 677"/>
                  <a:gd name="T56" fmla="*/ 137 w 710"/>
                  <a:gd name="T57" fmla="*/ 79 h 677"/>
                  <a:gd name="T58" fmla="*/ 64 w 710"/>
                  <a:gd name="T59" fmla="*/ 86 h 677"/>
                  <a:gd name="T60" fmla="*/ 70 w 710"/>
                  <a:gd name="T61" fmla="*/ 107 h 677"/>
                  <a:gd name="T62" fmla="*/ 105 w 710"/>
                  <a:gd name="T63" fmla="*/ 79 h 677"/>
                  <a:gd name="T64" fmla="*/ 107 w 710"/>
                  <a:gd name="T65" fmla="*/ 90 h 677"/>
                  <a:gd name="T66" fmla="*/ 162 w 710"/>
                  <a:gd name="T67" fmla="*/ 49 h 677"/>
                  <a:gd name="T68" fmla="*/ 290 w 710"/>
                  <a:gd name="T69" fmla="*/ 7 h 677"/>
                  <a:gd name="T70" fmla="*/ 371 w 710"/>
                  <a:gd name="T71" fmla="*/ 19 h 677"/>
                  <a:gd name="T72" fmla="*/ 353 w 710"/>
                  <a:gd name="T73" fmla="*/ 40 h 677"/>
                  <a:gd name="T74" fmla="*/ 418 w 710"/>
                  <a:gd name="T75" fmla="*/ 41 h 677"/>
                  <a:gd name="T76" fmla="*/ 499 w 710"/>
                  <a:gd name="T77" fmla="*/ 40 h 677"/>
                  <a:gd name="T78" fmla="*/ 526 w 710"/>
                  <a:gd name="T79" fmla="*/ 63 h 677"/>
                  <a:gd name="T80" fmla="*/ 495 w 710"/>
                  <a:gd name="T81" fmla="*/ 90 h 677"/>
                  <a:gd name="T82" fmla="*/ 542 w 710"/>
                  <a:gd name="T83" fmla="*/ 103 h 677"/>
                  <a:gd name="T84" fmla="*/ 585 w 710"/>
                  <a:gd name="T85" fmla="*/ 111 h 677"/>
                  <a:gd name="T86" fmla="*/ 628 w 710"/>
                  <a:gd name="T87" fmla="*/ 140 h 677"/>
                  <a:gd name="T88" fmla="*/ 652 w 710"/>
                  <a:gd name="T89" fmla="*/ 172 h 677"/>
                  <a:gd name="T90" fmla="*/ 620 w 710"/>
                  <a:gd name="T91" fmla="*/ 197 h 677"/>
                  <a:gd name="T92" fmla="*/ 651 w 710"/>
                  <a:gd name="T93" fmla="*/ 222 h 677"/>
                  <a:gd name="T94" fmla="*/ 681 w 710"/>
                  <a:gd name="T95" fmla="*/ 231 h 677"/>
                  <a:gd name="T96" fmla="*/ 658 w 710"/>
                  <a:gd name="T97" fmla="*/ 280 h 677"/>
                  <a:gd name="T98" fmla="*/ 703 w 710"/>
                  <a:gd name="T99" fmla="*/ 288 h 677"/>
                  <a:gd name="T100" fmla="*/ 681 w 710"/>
                  <a:gd name="T101" fmla="*/ 338 h 677"/>
                  <a:gd name="T102" fmla="*/ 646 w 710"/>
                  <a:gd name="T103" fmla="*/ 373 h 677"/>
                  <a:gd name="T104" fmla="*/ 666 w 710"/>
                  <a:gd name="T105" fmla="*/ 383 h 677"/>
                  <a:gd name="T106" fmla="*/ 689 w 710"/>
                  <a:gd name="T107" fmla="*/ 407 h 677"/>
                  <a:gd name="T108" fmla="*/ 673 w 710"/>
                  <a:gd name="T109" fmla="*/ 443 h 677"/>
                  <a:gd name="T110" fmla="*/ 647 w 710"/>
                  <a:gd name="T111" fmla="*/ 473 h 677"/>
                  <a:gd name="T112" fmla="*/ 643 w 710"/>
                  <a:gd name="T113" fmla="*/ 501 h 677"/>
                  <a:gd name="T114" fmla="*/ 656 w 710"/>
                  <a:gd name="T115" fmla="*/ 514 h 677"/>
                  <a:gd name="T116" fmla="*/ 645 w 710"/>
                  <a:gd name="T117" fmla="*/ 558 h 677"/>
                  <a:gd name="T118" fmla="*/ 605 w 710"/>
                  <a:gd name="T119" fmla="*/ 603 h 677"/>
                  <a:gd name="T120" fmla="*/ 566 w 710"/>
                  <a:gd name="T121" fmla="*/ 648 h 677"/>
                  <a:gd name="T122" fmla="*/ 550 w 710"/>
                  <a:gd name="T123" fmla="*/ 665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10" h="677">
                    <a:moveTo>
                      <a:pt x="548" y="675"/>
                    </a:moveTo>
                    <a:cubicBezTo>
                      <a:pt x="550" y="674"/>
                      <a:pt x="551" y="673"/>
                      <a:pt x="553" y="673"/>
                    </a:cubicBezTo>
                    <a:cubicBezTo>
                      <a:pt x="552" y="670"/>
                      <a:pt x="551" y="668"/>
                      <a:pt x="549" y="666"/>
                    </a:cubicBezTo>
                    <a:cubicBezTo>
                      <a:pt x="549" y="666"/>
                      <a:pt x="548" y="666"/>
                      <a:pt x="547" y="666"/>
                    </a:cubicBezTo>
                    <a:cubicBezTo>
                      <a:pt x="548" y="669"/>
                      <a:pt x="549" y="671"/>
                      <a:pt x="550" y="673"/>
                    </a:cubicBezTo>
                    <a:cubicBezTo>
                      <a:pt x="569" y="662"/>
                      <a:pt x="586" y="647"/>
                      <a:pt x="605" y="636"/>
                    </a:cubicBezTo>
                    <a:cubicBezTo>
                      <a:pt x="604" y="634"/>
                      <a:pt x="602" y="632"/>
                      <a:pt x="601" y="629"/>
                    </a:cubicBezTo>
                    <a:cubicBezTo>
                      <a:pt x="590" y="637"/>
                      <a:pt x="581" y="642"/>
                      <a:pt x="568" y="647"/>
                    </a:cubicBezTo>
                    <a:cubicBezTo>
                      <a:pt x="569" y="649"/>
                      <a:pt x="570" y="651"/>
                      <a:pt x="572" y="653"/>
                    </a:cubicBezTo>
                    <a:cubicBezTo>
                      <a:pt x="583" y="642"/>
                      <a:pt x="594" y="632"/>
                      <a:pt x="607" y="622"/>
                    </a:cubicBezTo>
                    <a:cubicBezTo>
                      <a:pt x="611" y="620"/>
                      <a:pt x="609" y="613"/>
                      <a:pt x="604" y="615"/>
                    </a:cubicBezTo>
                    <a:cubicBezTo>
                      <a:pt x="598" y="617"/>
                      <a:pt x="591" y="620"/>
                      <a:pt x="585" y="622"/>
                    </a:cubicBezTo>
                    <a:cubicBezTo>
                      <a:pt x="586" y="624"/>
                      <a:pt x="588" y="626"/>
                      <a:pt x="589" y="628"/>
                    </a:cubicBezTo>
                    <a:cubicBezTo>
                      <a:pt x="602" y="616"/>
                      <a:pt x="615" y="608"/>
                      <a:pt x="630" y="599"/>
                    </a:cubicBezTo>
                    <a:cubicBezTo>
                      <a:pt x="633" y="598"/>
                      <a:pt x="632" y="592"/>
                      <a:pt x="628" y="592"/>
                    </a:cubicBezTo>
                    <a:cubicBezTo>
                      <a:pt x="620" y="594"/>
                      <a:pt x="612" y="594"/>
                      <a:pt x="604" y="595"/>
                    </a:cubicBezTo>
                    <a:cubicBezTo>
                      <a:pt x="605" y="598"/>
                      <a:pt x="606" y="600"/>
                      <a:pt x="607" y="602"/>
                    </a:cubicBezTo>
                    <a:cubicBezTo>
                      <a:pt x="615" y="594"/>
                      <a:pt x="621" y="588"/>
                      <a:pt x="631" y="582"/>
                    </a:cubicBezTo>
                    <a:cubicBezTo>
                      <a:pt x="633" y="581"/>
                      <a:pt x="633" y="575"/>
                      <a:pt x="629" y="575"/>
                    </a:cubicBezTo>
                    <a:cubicBezTo>
                      <a:pt x="608" y="573"/>
                      <a:pt x="639" y="562"/>
                      <a:pt x="646" y="558"/>
                    </a:cubicBezTo>
                    <a:cubicBezTo>
                      <a:pt x="650" y="556"/>
                      <a:pt x="647" y="550"/>
                      <a:pt x="643" y="550"/>
                    </a:cubicBezTo>
                    <a:cubicBezTo>
                      <a:pt x="638" y="552"/>
                      <a:pt x="633" y="553"/>
                      <a:pt x="628" y="554"/>
                    </a:cubicBezTo>
                    <a:cubicBezTo>
                      <a:pt x="630" y="556"/>
                      <a:pt x="631" y="558"/>
                      <a:pt x="632" y="560"/>
                    </a:cubicBezTo>
                    <a:cubicBezTo>
                      <a:pt x="643" y="550"/>
                      <a:pt x="654" y="543"/>
                      <a:pt x="666" y="536"/>
                    </a:cubicBezTo>
                    <a:cubicBezTo>
                      <a:pt x="670" y="534"/>
                      <a:pt x="668" y="529"/>
                      <a:pt x="664" y="528"/>
                    </a:cubicBezTo>
                    <a:cubicBezTo>
                      <a:pt x="658" y="528"/>
                      <a:pt x="651" y="527"/>
                      <a:pt x="644" y="527"/>
                    </a:cubicBezTo>
                    <a:cubicBezTo>
                      <a:pt x="645" y="529"/>
                      <a:pt x="646" y="532"/>
                      <a:pt x="646" y="534"/>
                    </a:cubicBezTo>
                    <a:cubicBezTo>
                      <a:pt x="653" y="529"/>
                      <a:pt x="657" y="525"/>
                      <a:pt x="662" y="519"/>
                    </a:cubicBezTo>
                    <a:cubicBezTo>
                      <a:pt x="664" y="516"/>
                      <a:pt x="662" y="512"/>
                      <a:pt x="659" y="512"/>
                    </a:cubicBezTo>
                    <a:cubicBezTo>
                      <a:pt x="652" y="513"/>
                      <a:pt x="645" y="512"/>
                      <a:pt x="639" y="512"/>
                    </a:cubicBezTo>
                    <a:cubicBezTo>
                      <a:pt x="639" y="514"/>
                      <a:pt x="640" y="517"/>
                      <a:pt x="641" y="519"/>
                    </a:cubicBezTo>
                    <a:cubicBezTo>
                      <a:pt x="650" y="514"/>
                      <a:pt x="658" y="509"/>
                      <a:pt x="666" y="504"/>
                    </a:cubicBezTo>
                    <a:cubicBezTo>
                      <a:pt x="671" y="502"/>
                      <a:pt x="667" y="497"/>
                      <a:pt x="663" y="497"/>
                    </a:cubicBezTo>
                    <a:cubicBezTo>
                      <a:pt x="657" y="498"/>
                      <a:pt x="651" y="500"/>
                      <a:pt x="646" y="501"/>
                    </a:cubicBezTo>
                    <a:cubicBezTo>
                      <a:pt x="647" y="503"/>
                      <a:pt x="647" y="505"/>
                      <a:pt x="648" y="508"/>
                    </a:cubicBezTo>
                    <a:cubicBezTo>
                      <a:pt x="656" y="504"/>
                      <a:pt x="664" y="499"/>
                      <a:pt x="672" y="495"/>
                    </a:cubicBezTo>
                    <a:cubicBezTo>
                      <a:pt x="675" y="493"/>
                      <a:pt x="674" y="488"/>
                      <a:pt x="671" y="488"/>
                    </a:cubicBezTo>
                    <a:cubicBezTo>
                      <a:pt x="665" y="487"/>
                      <a:pt x="659" y="486"/>
                      <a:pt x="653" y="485"/>
                    </a:cubicBezTo>
                    <a:cubicBezTo>
                      <a:pt x="653" y="488"/>
                      <a:pt x="654" y="490"/>
                      <a:pt x="654" y="493"/>
                    </a:cubicBezTo>
                    <a:cubicBezTo>
                      <a:pt x="663" y="488"/>
                      <a:pt x="670" y="482"/>
                      <a:pt x="679" y="478"/>
                    </a:cubicBezTo>
                    <a:cubicBezTo>
                      <a:pt x="682" y="476"/>
                      <a:pt x="681" y="471"/>
                      <a:pt x="677" y="471"/>
                    </a:cubicBezTo>
                    <a:cubicBezTo>
                      <a:pt x="667" y="468"/>
                      <a:pt x="657" y="466"/>
                      <a:pt x="646" y="466"/>
                    </a:cubicBezTo>
                    <a:cubicBezTo>
                      <a:pt x="647" y="468"/>
                      <a:pt x="647" y="471"/>
                      <a:pt x="648" y="473"/>
                    </a:cubicBezTo>
                    <a:cubicBezTo>
                      <a:pt x="659" y="470"/>
                      <a:pt x="667" y="465"/>
                      <a:pt x="677" y="458"/>
                    </a:cubicBezTo>
                    <a:cubicBezTo>
                      <a:pt x="681" y="456"/>
                      <a:pt x="679" y="451"/>
                      <a:pt x="675" y="451"/>
                    </a:cubicBezTo>
                    <a:cubicBezTo>
                      <a:pt x="662" y="451"/>
                      <a:pt x="650" y="453"/>
                      <a:pt x="637" y="452"/>
                    </a:cubicBezTo>
                    <a:cubicBezTo>
                      <a:pt x="638" y="455"/>
                      <a:pt x="639" y="458"/>
                      <a:pt x="640" y="460"/>
                    </a:cubicBezTo>
                    <a:cubicBezTo>
                      <a:pt x="652" y="452"/>
                      <a:pt x="663" y="448"/>
                      <a:pt x="676" y="444"/>
                    </a:cubicBezTo>
                    <a:cubicBezTo>
                      <a:pt x="679" y="442"/>
                      <a:pt x="680" y="438"/>
                      <a:pt x="676" y="436"/>
                    </a:cubicBezTo>
                    <a:cubicBezTo>
                      <a:pt x="674" y="435"/>
                      <a:pt x="672" y="434"/>
                      <a:pt x="669" y="433"/>
                    </a:cubicBezTo>
                    <a:cubicBezTo>
                      <a:pt x="669" y="435"/>
                      <a:pt x="669" y="437"/>
                      <a:pt x="669" y="440"/>
                    </a:cubicBezTo>
                    <a:cubicBezTo>
                      <a:pt x="677" y="436"/>
                      <a:pt x="688" y="431"/>
                      <a:pt x="696" y="428"/>
                    </a:cubicBezTo>
                    <a:cubicBezTo>
                      <a:pt x="699" y="427"/>
                      <a:pt x="699" y="421"/>
                      <a:pt x="695" y="420"/>
                    </a:cubicBezTo>
                    <a:cubicBezTo>
                      <a:pt x="684" y="419"/>
                      <a:pt x="675" y="419"/>
                      <a:pt x="664" y="423"/>
                    </a:cubicBezTo>
                    <a:cubicBezTo>
                      <a:pt x="665" y="425"/>
                      <a:pt x="666" y="428"/>
                      <a:pt x="667" y="430"/>
                    </a:cubicBezTo>
                    <a:cubicBezTo>
                      <a:pt x="676" y="425"/>
                      <a:pt x="684" y="419"/>
                      <a:pt x="693" y="413"/>
                    </a:cubicBezTo>
                    <a:cubicBezTo>
                      <a:pt x="696" y="411"/>
                      <a:pt x="695" y="406"/>
                      <a:pt x="691" y="406"/>
                    </a:cubicBezTo>
                    <a:cubicBezTo>
                      <a:pt x="681" y="406"/>
                      <a:pt x="672" y="406"/>
                      <a:pt x="662" y="407"/>
                    </a:cubicBezTo>
                    <a:cubicBezTo>
                      <a:pt x="662" y="409"/>
                      <a:pt x="663" y="412"/>
                      <a:pt x="664" y="414"/>
                    </a:cubicBezTo>
                    <a:cubicBezTo>
                      <a:pt x="675" y="405"/>
                      <a:pt x="688" y="399"/>
                      <a:pt x="699" y="391"/>
                    </a:cubicBezTo>
                    <a:cubicBezTo>
                      <a:pt x="702" y="389"/>
                      <a:pt x="702" y="384"/>
                      <a:pt x="698" y="383"/>
                    </a:cubicBezTo>
                    <a:cubicBezTo>
                      <a:pt x="688" y="383"/>
                      <a:pt x="678" y="381"/>
                      <a:pt x="668" y="382"/>
                    </a:cubicBezTo>
                    <a:cubicBezTo>
                      <a:pt x="668" y="385"/>
                      <a:pt x="669" y="387"/>
                      <a:pt x="670" y="390"/>
                    </a:cubicBezTo>
                    <a:cubicBezTo>
                      <a:pt x="673" y="387"/>
                      <a:pt x="676" y="384"/>
                      <a:pt x="680" y="382"/>
                    </a:cubicBezTo>
                    <a:cubicBezTo>
                      <a:pt x="683" y="379"/>
                      <a:pt x="682" y="374"/>
                      <a:pt x="677" y="374"/>
                    </a:cubicBezTo>
                    <a:cubicBezTo>
                      <a:pt x="670" y="375"/>
                      <a:pt x="662" y="375"/>
                      <a:pt x="654" y="376"/>
                    </a:cubicBezTo>
                    <a:cubicBezTo>
                      <a:pt x="656" y="378"/>
                      <a:pt x="656" y="380"/>
                      <a:pt x="658" y="382"/>
                    </a:cubicBezTo>
                    <a:cubicBezTo>
                      <a:pt x="663" y="377"/>
                      <a:pt x="669" y="371"/>
                      <a:pt x="675" y="366"/>
                    </a:cubicBezTo>
                    <a:cubicBezTo>
                      <a:pt x="678" y="363"/>
                      <a:pt x="674" y="359"/>
                      <a:pt x="671" y="359"/>
                    </a:cubicBezTo>
                    <a:cubicBezTo>
                      <a:pt x="660" y="362"/>
                      <a:pt x="653" y="363"/>
                      <a:pt x="643" y="365"/>
                    </a:cubicBezTo>
                    <a:cubicBezTo>
                      <a:pt x="644" y="368"/>
                      <a:pt x="646" y="370"/>
                      <a:pt x="647" y="372"/>
                    </a:cubicBezTo>
                    <a:cubicBezTo>
                      <a:pt x="658" y="366"/>
                      <a:pt x="669" y="359"/>
                      <a:pt x="679" y="351"/>
                    </a:cubicBezTo>
                    <a:cubicBezTo>
                      <a:pt x="682" y="349"/>
                      <a:pt x="681" y="343"/>
                      <a:pt x="676" y="344"/>
                    </a:cubicBezTo>
                    <a:cubicBezTo>
                      <a:pt x="672" y="344"/>
                      <a:pt x="667" y="345"/>
                      <a:pt x="661" y="345"/>
                    </a:cubicBezTo>
                    <a:cubicBezTo>
                      <a:pt x="662" y="348"/>
                      <a:pt x="663" y="350"/>
                      <a:pt x="663" y="353"/>
                    </a:cubicBezTo>
                    <a:cubicBezTo>
                      <a:pt x="671" y="347"/>
                      <a:pt x="676" y="343"/>
                      <a:pt x="683" y="337"/>
                    </a:cubicBezTo>
                    <a:cubicBezTo>
                      <a:pt x="686" y="335"/>
                      <a:pt x="685" y="330"/>
                      <a:pt x="681" y="330"/>
                    </a:cubicBezTo>
                    <a:cubicBezTo>
                      <a:pt x="673" y="331"/>
                      <a:pt x="666" y="330"/>
                      <a:pt x="658" y="331"/>
                    </a:cubicBezTo>
                    <a:cubicBezTo>
                      <a:pt x="660" y="333"/>
                      <a:pt x="660" y="335"/>
                      <a:pt x="662" y="337"/>
                    </a:cubicBezTo>
                    <a:cubicBezTo>
                      <a:pt x="675" y="326"/>
                      <a:pt x="693" y="320"/>
                      <a:pt x="707" y="309"/>
                    </a:cubicBezTo>
                    <a:cubicBezTo>
                      <a:pt x="710" y="306"/>
                      <a:pt x="709" y="301"/>
                      <a:pt x="705" y="301"/>
                    </a:cubicBezTo>
                    <a:cubicBezTo>
                      <a:pt x="696" y="302"/>
                      <a:pt x="687" y="303"/>
                      <a:pt x="678" y="304"/>
                    </a:cubicBezTo>
                    <a:cubicBezTo>
                      <a:pt x="679" y="307"/>
                      <a:pt x="680" y="309"/>
                      <a:pt x="681" y="311"/>
                    </a:cubicBezTo>
                    <a:cubicBezTo>
                      <a:pt x="690" y="306"/>
                      <a:pt x="698" y="300"/>
                      <a:pt x="707" y="295"/>
                    </a:cubicBezTo>
                    <a:cubicBezTo>
                      <a:pt x="710" y="293"/>
                      <a:pt x="709" y="287"/>
                      <a:pt x="705" y="287"/>
                    </a:cubicBezTo>
                    <a:cubicBezTo>
                      <a:pt x="693" y="289"/>
                      <a:pt x="683" y="290"/>
                      <a:pt x="672" y="294"/>
                    </a:cubicBezTo>
                    <a:cubicBezTo>
                      <a:pt x="673" y="296"/>
                      <a:pt x="674" y="298"/>
                      <a:pt x="675" y="301"/>
                    </a:cubicBezTo>
                    <a:cubicBezTo>
                      <a:pt x="682" y="296"/>
                      <a:pt x="686" y="293"/>
                      <a:pt x="692" y="287"/>
                    </a:cubicBezTo>
                    <a:cubicBezTo>
                      <a:pt x="695" y="285"/>
                      <a:pt x="694" y="280"/>
                      <a:pt x="690" y="280"/>
                    </a:cubicBezTo>
                    <a:cubicBezTo>
                      <a:pt x="680" y="281"/>
                      <a:pt x="670" y="279"/>
                      <a:pt x="660" y="280"/>
                    </a:cubicBezTo>
                    <a:cubicBezTo>
                      <a:pt x="660" y="282"/>
                      <a:pt x="661" y="285"/>
                      <a:pt x="662" y="287"/>
                    </a:cubicBezTo>
                    <a:cubicBezTo>
                      <a:pt x="670" y="280"/>
                      <a:pt x="678" y="272"/>
                      <a:pt x="687" y="266"/>
                    </a:cubicBezTo>
                    <a:cubicBezTo>
                      <a:pt x="690" y="263"/>
                      <a:pt x="689" y="258"/>
                      <a:pt x="685" y="258"/>
                    </a:cubicBezTo>
                    <a:cubicBezTo>
                      <a:pt x="679" y="259"/>
                      <a:pt x="673" y="259"/>
                      <a:pt x="668" y="259"/>
                    </a:cubicBezTo>
                    <a:cubicBezTo>
                      <a:pt x="669" y="262"/>
                      <a:pt x="670" y="264"/>
                      <a:pt x="671" y="266"/>
                    </a:cubicBezTo>
                    <a:cubicBezTo>
                      <a:pt x="675" y="262"/>
                      <a:pt x="680" y="258"/>
                      <a:pt x="684" y="253"/>
                    </a:cubicBezTo>
                    <a:cubicBezTo>
                      <a:pt x="685" y="252"/>
                      <a:pt x="685" y="247"/>
                      <a:pt x="682" y="247"/>
                    </a:cubicBezTo>
                    <a:cubicBezTo>
                      <a:pt x="673" y="246"/>
                      <a:pt x="665" y="245"/>
                      <a:pt x="657" y="245"/>
                    </a:cubicBezTo>
                    <a:cubicBezTo>
                      <a:pt x="658" y="247"/>
                      <a:pt x="659" y="249"/>
                      <a:pt x="660" y="252"/>
                    </a:cubicBezTo>
                    <a:cubicBezTo>
                      <a:pt x="668" y="247"/>
                      <a:pt x="676" y="242"/>
                      <a:pt x="685" y="237"/>
                    </a:cubicBezTo>
                    <a:cubicBezTo>
                      <a:pt x="689" y="235"/>
                      <a:pt x="686" y="230"/>
                      <a:pt x="683" y="230"/>
                    </a:cubicBezTo>
                    <a:cubicBezTo>
                      <a:pt x="677" y="230"/>
                      <a:pt x="672" y="230"/>
                      <a:pt x="666" y="229"/>
                    </a:cubicBezTo>
                    <a:cubicBezTo>
                      <a:pt x="667" y="232"/>
                      <a:pt x="668" y="234"/>
                      <a:pt x="668" y="237"/>
                    </a:cubicBezTo>
                    <a:cubicBezTo>
                      <a:pt x="673" y="233"/>
                      <a:pt x="673" y="234"/>
                      <a:pt x="677" y="229"/>
                    </a:cubicBezTo>
                    <a:cubicBezTo>
                      <a:pt x="679" y="226"/>
                      <a:pt x="677" y="222"/>
                      <a:pt x="674" y="222"/>
                    </a:cubicBezTo>
                    <a:cubicBezTo>
                      <a:pt x="667" y="222"/>
                      <a:pt x="660" y="221"/>
                      <a:pt x="653" y="222"/>
                    </a:cubicBezTo>
                    <a:cubicBezTo>
                      <a:pt x="653" y="224"/>
                      <a:pt x="654" y="227"/>
                      <a:pt x="655" y="229"/>
                    </a:cubicBezTo>
                    <a:cubicBezTo>
                      <a:pt x="663" y="224"/>
                      <a:pt x="672" y="217"/>
                      <a:pt x="681" y="212"/>
                    </a:cubicBezTo>
                    <a:cubicBezTo>
                      <a:pt x="684" y="211"/>
                      <a:pt x="683" y="206"/>
                      <a:pt x="680" y="205"/>
                    </a:cubicBezTo>
                    <a:cubicBezTo>
                      <a:pt x="667" y="203"/>
                      <a:pt x="656" y="203"/>
                      <a:pt x="643" y="205"/>
                    </a:cubicBezTo>
                    <a:cubicBezTo>
                      <a:pt x="643" y="207"/>
                      <a:pt x="644" y="210"/>
                      <a:pt x="644" y="213"/>
                    </a:cubicBezTo>
                    <a:cubicBezTo>
                      <a:pt x="654" y="209"/>
                      <a:pt x="661" y="204"/>
                      <a:pt x="670" y="199"/>
                    </a:cubicBezTo>
                    <a:cubicBezTo>
                      <a:pt x="673" y="197"/>
                      <a:pt x="672" y="192"/>
                      <a:pt x="669" y="191"/>
                    </a:cubicBezTo>
                    <a:cubicBezTo>
                      <a:pt x="653" y="189"/>
                      <a:pt x="636" y="188"/>
                      <a:pt x="620" y="189"/>
                    </a:cubicBezTo>
                    <a:cubicBezTo>
                      <a:pt x="620" y="192"/>
                      <a:pt x="621" y="194"/>
                      <a:pt x="621" y="197"/>
                    </a:cubicBezTo>
                    <a:cubicBezTo>
                      <a:pt x="630" y="193"/>
                      <a:pt x="639" y="191"/>
                      <a:pt x="649" y="188"/>
                    </a:cubicBezTo>
                    <a:cubicBezTo>
                      <a:pt x="654" y="188"/>
                      <a:pt x="652" y="181"/>
                      <a:pt x="648" y="181"/>
                    </a:cubicBezTo>
                    <a:cubicBezTo>
                      <a:pt x="637" y="180"/>
                      <a:pt x="627" y="179"/>
                      <a:pt x="617" y="180"/>
                    </a:cubicBezTo>
                    <a:cubicBezTo>
                      <a:pt x="617" y="182"/>
                      <a:pt x="618" y="185"/>
                      <a:pt x="618" y="187"/>
                    </a:cubicBezTo>
                    <a:cubicBezTo>
                      <a:pt x="631" y="183"/>
                      <a:pt x="643" y="179"/>
                      <a:pt x="655" y="172"/>
                    </a:cubicBezTo>
                    <a:cubicBezTo>
                      <a:pt x="657" y="170"/>
                      <a:pt x="657" y="165"/>
                      <a:pt x="653" y="165"/>
                    </a:cubicBezTo>
                    <a:cubicBezTo>
                      <a:pt x="639" y="162"/>
                      <a:pt x="627" y="162"/>
                      <a:pt x="613" y="165"/>
                    </a:cubicBezTo>
                    <a:cubicBezTo>
                      <a:pt x="614" y="167"/>
                      <a:pt x="614" y="170"/>
                      <a:pt x="615" y="172"/>
                    </a:cubicBezTo>
                    <a:cubicBezTo>
                      <a:pt x="625" y="168"/>
                      <a:pt x="635" y="162"/>
                      <a:pt x="644" y="156"/>
                    </a:cubicBezTo>
                    <a:cubicBezTo>
                      <a:pt x="648" y="154"/>
                      <a:pt x="646" y="149"/>
                      <a:pt x="642" y="149"/>
                    </a:cubicBezTo>
                    <a:cubicBezTo>
                      <a:pt x="630" y="149"/>
                      <a:pt x="619" y="150"/>
                      <a:pt x="607" y="152"/>
                    </a:cubicBezTo>
                    <a:cubicBezTo>
                      <a:pt x="608" y="154"/>
                      <a:pt x="609" y="157"/>
                      <a:pt x="611" y="159"/>
                    </a:cubicBezTo>
                    <a:cubicBezTo>
                      <a:pt x="618" y="155"/>
                      <a:pt x="625" y="150"/>
                      <a:pt x="632" y="146"/>
                    </a:cubicBezTo>
                    <a:cubicBezTo>
                      <a:pt x="635" y="145"/>
                      <a:pt x="634" y="140"/>
                      <a:pt x="631" y="139"/>
                    </a:cubicBezTo>
                    <a:cubicBezTo>
                      <a:pt x="613" y="137"/>
                      <a:pt x="598" y="141"/>
                      <a:pt x="580" y="144"/>
                    </a:cubicBezTo>
                    <a:cubicBezTo>
                      <a:pt x="580" y="146"/>
                      <a:pt x="581" y="148"/>
                      <a:pt x="582" y="151"/>
                    </a:cubicBezTo>
                    <a:cubicBezTo>
                      <a:pt x="593" y="145"/>
                      <a:pt x="602" y="138"/>
                      <a:pt x="611" y="129"/>
                    </a:cubicBezTo>
                    <a:cubicBezTo>
                      <a:pt x="613" y="127"/>
                      <a:pt x="612" y="123"/>
                      <a:pt x="609" y="122"/>
                    </a:cubicBezTo>
                    <a:cubicBezTo>
                      <a:pt x="594" y="120"/>
                      <a:pt x="581" y="120"/>
                      <a:pt x="566" y="123"/>
                    </a:cubicBezTo>
                    <a:cubicBezTo>
                      <a:pt x="567" y="125"/>
                      <a:pt x="568" y="127"/>
                      <a:pt x="569" y="130"/>
                    </a:cubicBezTo>
                    <a:cubicBezTo>
                      <a:pt x="576" y="126"/>
                      <a:pt x="583" y="122"/>
                      <a:pt x="589" y="118"/>
                    </a:cubicBezTo>
                    <a:cubicBezTo>
                      <a:pt x="593" y="116"/>
                      <a:pt x="591" y="111"/>
                      <a:pt x="587" y="111"/>
                    </a:cubicBezTo>
                    <a:cubicBezTo>
                      <a:pt x="579" y="111"/>
                      <a:pt x="572" y="111"/>
                      <a:pt x="564" y="112"/>
                    </a:cubicBezTo>
                    <a:cubicBezTo>
                      <a:pt x="565" y="114"/>
                      <a:pt x="566" y="116"/>
                      <a:pt x="566" y="119"/>
                    </a:cubicBezTo>
                    <a:cubicBezTo>
                      <a:pt x="575" y="115"/>
                      <a:pt x="583" y="110"/>
                      <a:pt x="590" y="105"/>
                    </a:cubicBezTo>
                    <a:cubicBezTo>
                      <a:pt x="594" y="103"/>
                      <a:pt x="592" y="97"/>
                      <a:pt x="588" y="97"/>
                    </a:cubicBezTo>
                    <a:cubicBezTo>
                      <a:pt x="572" y="98"/>
                      <a:pt x="557" y="100"/>
                      <a:pt x="541" y="103"/>
                    </a:cubicBezTo>
                    <a:cubicBezTo>
                      <a:pt x="536" y="104"/>
                      <a:pt x="538" y="111"/>
                      <a:pt x="542" y="111"/>
                    </a:cubicBezTo>
                    <a:cubicBezTo>
                      <a:pt x="554" y="109"/>
                      <a:pt x="561" y="106"/>
                      <a:pt x="571" y="100"/>
                    </a:cubicBezTo>
                    <a:cubicBezTo>
                      <a:pt x="574" y="98"/>
                      <a:pt x="574" y="93"/>
                      <a:pt x="570" y="92"/>
                    </a:cubicBezTo>
                    <a:cubicBezTo>
                      <a:pt x="553" y="90"/>
                      <a:pt x="536" y="92"/>
                      <a:pt x="519" y="93"/>
                    </a:cubicBezTo>
                    <a:cubicBezTo>
                      <a:pt x="519" y="96"/>
                      <a:pt x="520" y="99"/>
                      <a:pt x="520" y="101"/>
                    </a:cubicBezTo>
                    <a:cubicBezTo>
                      <a:pt x="531" y="96"/>
                      <a:pt x="541" y="92"/>
                      <a:pt x="553" y="89"/>
                    </a:cubicBezTo>
                    <a:cubicBezTo>
                      <a:pt x="556" y="88"/>
                      <a:pt x="556" y="82"/>
                      <a:pt x="552" y="82"/>
                    </a:cubicBezTo>
                    <a:cubicBezTo>
                      <a:pt x="532" y="77"/>
                      <a:pt x="513" y="78"/>
                      <a:pt x="493" y="82"/>
                    </a:cubicBezTo>
                    <a:cubicBezTo>
                      <a:pt x="489" y="83"/>
                      <a:pt x="490" y="91"/>
                      <a:pt x="494" y="90"/>
                    </a:cubicBezTo>
                    <a:cubicBezTo>
                      <a:pt x="512" y="88"/>
                      <a:pt x="527" y="80"/>
                      <a:pt x="544" y="75"/>
                    </a:cubicBezTo>
                    <a:cubicBezTo>
                      <a:pt x="548" y="73"/>
                      <a:pt x="548" y="68"/>
                      <a:pt x="544" y="67"/>
                    </a:cubicBezTo>
                    <a:cubicBezTo>
                      <a:pt x="526" y="63"/>
                      <a:pt x="510" y="63"/>
                      <a:pt x="493" y="69"/>
                    </a:cubicBezTo>
                    <a:cubicBezTo>
                      <a:pt x="488" y="70"/>
                      <a:pt x="490" y="78"/>
                      <a:pt x="495" y="76"/>
                    </a:cubicBezTo>
                    <a:cubicBezTo>
                      <a:pt x="506" y="73"/>
                      <a:pt x="517" y="69"/>
                      <a:pt x="528" y="63"/>
                    </a:cubicBezTo>
                    <a:cubicBezTo>
                      <a:pt x="531" y="61"/>
                      <a:pt x="529" y="56"/>
                      <a:pt x="525" y="56"/>
                    </a:cubicBezTo>
                    <a:cubicBezTo>
                      <a:pt x="501" y="55"/>
                      <a:pt x="481" y="66"/>
                      <a:pt x="458" y="70"/>
                    </a:cubicBezTo>
                    <a:cubicBezTo>
                      <a:pt x="458" y="72"/>
                      <a:pt x="459" y="75"/>
                      <a:pt x="459" y="78"/>
                    </a:cubicBezTo>
                    <a:cubicBezTo>
                      <a:pt x="474" y="74"/>
                      <a:pt x="486" y="69"/>
                      <a:pt x="497" y="60"/>
                    </a:cubicBezTo>
                    <a:cubicBezTo>
                      <a:pt x="500" y="58"/>
                      <a:pt x="499" y="52"/>
                      <a:pt x="495" y="53"/>
                    </a:cubicBezTo>
                    <a:cubicBezTo>
                      <a:pt x="477" y="55"/>
                      <a:pt x="460" y="56"/>
                      <a:pt x="441" y="60"/>
                    </a:cubicBezTo>
                    <a:cubicBezTo>
                      <a:pt x="442" y="62"/>
                      <a:pt x="443" y="65"/>
                      <a:pt x="444" y="67"/>
                    </a:cubicBezTo>
                    <a:cubicBezTo>
                      <a:pt x="464" y="62"/>
                      <a:pt x="482" y="54"/>
                      <a:pt x="501" y="47"/>
                    </a:cubicBezTo>
                    <a:cubicBezTo>
                      <a:pt x="504" y="46"/>
                      <a:pt x="505" y="40"/>
                      <a:pt x="501" y="40"/>
                    </a:cubicBezTo>
                    <a:cubicBezTo>
                      <a:pt x="480" y="38"/>
                      <a:pt x="461" y="39"/>
                      <a:pt x="442" y="46"/>
                    </a:cubicBezTo>
                    <a:cubicBezTo>
                      <a:pt x="436" y="47"/>
                      <a:pt x="439" y="54"/>
                      <a:pt x="444" y="53"/>
                    </a:cubicBezTo>
                    <a:cubicBezTo>
                      <a:pt x="456" y="51"/>
                      <a:pt x="466" y="48"/>
                      <a:pt x="477" y="43"/>
                    </a:cubicBezTo>
                    <a:cubicBezTo>
                      <a:pt x="481" y="41"/>
                      <a:pt x="481" y="36"/>
                      <a:pt x="477" y="35"/>
                    </a:cubicBezTo>
                    <a:cubicBezTo>
                      <a:pt x="457" y="30"/>
                      <a:pt x="438" y="35"/>
                      <a:pt x="418" y="41"/>
                    </a:cubicBezTo>
                    <a:cubicBezTo>
                      <a:pt x="419" y="43"/>
                      <a:pt x="420" y="46"/>
                      <a:pt x="421" y="48"/>
                    </a:cubicBezTo>
                    <a:cubicBezTo>
                      <a:pt x="434" y="44"/>
                      <a:pt x="444" y="39"/>
                      <a:pt x="455" y="32"/>
                    </a:cubicBezTo>
                    <a:cubicBezTo>
                      <a:pt x="458" y="29"/>
                      <a:pt x="457" y="25"/>
                      <a:pt x="454" y="25"/>
                    </a:cubicBezTo>
                    <a:cubicBezTo>
                      <a:pt x="430" y="17"/>
                      <a:pt x="407" y="23"/>
                      <a:pt x="385" y="34"/>
                    </a:cubicBezTo>
                    <a:cubicBezTo>
                      <a:pt x="382" y="35"/>
                      <a:pt x="383" y="42"/>
                      <a:pt x="388" y="41"/>
                    </a:cubicBezTo>
                    <a:cubicBezTo>
                      <a:pt x="403" y="38"/>
                      <a:pt x="419" y="34"/>
                      <a:pt x="434" y="27"/>
                    </a:cubicBezTo>
                    <a:cubicBezTo>
                      <a:pt x="437" y="26"/>
                      <a:pt x="438" y="20"/>
                      <a:pt x="434" y="20"/>
                    </a:cubicBezTo>
                    <a:cubicBezTo>
                      <a:pt x="406" y="14"/>
                      <a:pt x="377" y="24"/>
                      <a:pt x="351" y="32"/>
                    </a:cubicBezTo>
                    <a:cubicBezTo>
                      <a:pt x="351" y="35"/>
                      <a:pt x="352" y="37"/>
                      <a:pt x="353" y="40"/>
                    </a:cubicBezTo>
                    <a:cubicBezTo>
                      <a:pt x="368" y="33"/>
                      <a:pt x="384" y="29"/>
                      <a:pt x="399" y="20"/>
                    </a:cubicBezTo>
                    <a:cubicBezTo>
                      <a:pt x="402" y="18"/>
                      <a:pt x="400" y="12"/>
                      <a:pt x="396" y="13"/>
                    </a:cubicBezTo>
                    <a:cubicBezTo>
                      <a:pt x="375" y="16"/>
                      <a:pt x="354" y="23"/>
                      <a:pt x="332" y="27"/>
                    </a:cubicBezTo>
                    <a:cubicBezTo>
                      <a:pt x="328" y="28"/>
                      <a:pt x="329" y="35"/>
                      <a:pt x="333" y="35"/>
                    </a:cubicBezTo>
                    <a:cubicBezTo>
                      <a:pt x="349" y="33"/>
                      <a:pt x="361" y="27"/>
                      <a:pt x="373" y="18"/>
                    </a:cubicBezTo>
                    <a:cubicBezTo>
                      <a:pt x="377" y="16"/>
                      <a:pt x="375" y="11"/>
                      <a:pt x="371" y="11"/>
                    </a:cubicBezTo>
                    <a:cubicBezTo>
                      <a:pt x="341" y="8"/>
                      <a:pt x="312" y="17"/>
                      <a:pt x="284" y="26"/>
                    </a:cubicBezTo>
                    <a:cubicBezTo>
                      <a:pt x="278" y="28"/>
                      <a:pt x="281" y="35"/>
                      <a:pt x="286" y="34"/>
                    </a:cubicBezTo>
                    <a:cubicBezTo>
                      <a:pt x="303" y="31"/>
                      <a:pt x="317" y="25"/>
                      <a:pt x="331" y="15"/>
                    </a:cubicBezTo>
                    <a:cubicBezTo>
                      <a:pt x="333" y="12"/>
                      <a:pt x="333" y="8"/>
                      <a:pt x="329" y="8"/>
                    </a:cubicBezTo>
                    <a:cubicBezTo>
                      <a:pt x="302" y="0"/>
                      <a:pt x="271" y="13"/>
                      <a:pt x="247" y="26"/>
                    </a:cubicBezTo>
                    <a:cubicBezTo>
                      <a:pt x="243" y="28"/>
                      <a:pt x="247" y="35"/>
                      <a:pt x="251" y="33"/>
                    </a:cubicBezTo>
                    <a:cubicBezTo>
                      <a:pt x="266" y="27"/>
                      <a:pt x="280" y="22"/>
                      <a:pt x="294" y="14"/>
                    </a:cubicBezTo>
                    <a:cubicBezTo>
                      <a:pt x="297" y="12"/>
                      <a:pt x="295" y="6"/>
                      <a:pt x="292" y="6"/>
                    </a:cubicBezTo>
                    <a:cubicBezTo>
                      <a:pt x="263" y="9"/>
                      <a:pt x="234" y="15"/>
                      <a:pt x="209" y="29"/>
                    </a:cubicBezTo>
                    <a:cubicBezTo>
                      <a:pt x="205" y="31"/>
                      <a:pt x="208" y="38"/>
                      <a:pt x="212" y="36"/>
                    </a:cubicBezTo>
                    <a:cubicBezTo>
                      <a:pt x="233" y="27"/>
                      <a:pt x="256" y="23"/>
                      <a:pt x="276" y="11"/>
                    </a:cubicBezTo>
                    <a:cubicBezTo>
                      <a:pt x="279" y="10"/>
                      <a:pt x="278" y="4"/>
                      <a:pt x="274" y="4"/>
                    </a:cubicBezTo>
                    <a:cubicBezTo>
                      <a:pt x="233" y="9"/>
                      <a:pt x="193" y="25"/>
                      <a:pt x="161" y="49"/>
                    </a:cubicBezTo>
                    <a:cubicBezTo>
                      <a:pt x="157" y="52"/>
                      <a:pt x="159" y="56"/>
                      <a:pt x="163" y="56"/>
                    </a:cubicBezTo>
                    <a:cubicBezTo>
                      <a:pt x="197" y="58"/>
                      <a:pt x="230" y="42"/>
                      <a:pt x="259" y="26"/>
                    </a:cubicBezTo>
                    <a:cubicBezTo>
                      <a:pt x="262" y="24"/>
                      <a:pt x="261" y="18"/>
                      <a:pt x="256" y="18"/>
                    </a:cubicBezTo>
                    <a:cubicBezTo>
                      <a:pt x="212" y="26"/>
                      <a:pt x="170" y="48"/>
                      <a:pt x="132" y="73"/>
                    </a:cubicBezTo>
                    <a:cubicBezTo>
                      <a:pt x="134" y="75"/>
                      <a:pt x="135" y="77"/>
                      <a:pt x="137" y="79"/>
                    </a:cubicBezTo>
                    <a:cubicBezTo>
                      <a:pt x="156" y="56"/>
                      <a:pt x="186" y="52"/>
                      <a:pt x="210" y="37"/>
                    </a:cubicBezTo>
                    <a:cubicBezTo>
                      <a:pt x="209" y="35"/>
                      <a:pt x="207" y="32"/>
                      <a:pt x="206" y="30"/>
                    </a:cubicBezTo>
                    <a:cubicBezTo>
                      <a:pt x="174" y="52"/>
                      <a:pt x="137" y="65"/>
                      <a:pt x="103" y="83"/>
                    </a:cubicBezTo>
                    <a:cubicBezTo>
                      <a:pt x="104" y="86"/>
                      <a:pt x="105" y="88"/>
                      <a:pt x="107" y="90"/>
                    </a:cubicBezTo>
                    <a:cubicBezTo>
                      <a:pt x="124" y="77"/>
                      <a:pt x="145" y="70"/>
                      <a:pt x="154" y="49"/>
                    </a:cubicBezTo>
                    <a:cubicBezTo>
                      <a:pt x="156" y="46"/>
                      <a:pt x="152" y="42"/>
                      <a:pt x="149" y="44"/>
                    </a:cubicBezTo>
                    <a:cubicBezTo>
                      <a:pt x="121" y="60"/>
                      <a:pt x="91" y="71"/>
                      <a:pt x="64" y="86"/>
                    </a:cubicBezTo>
                    <a:cubicBezTo>
                      <a:pt x="60" y="88"/>
                      <a:pt x="62" y="94"/>
                      <a:pt x="66" y="93"/>
                    </a:cubicBezTo>
                    <a:cubicBezTo>
                      <a:pt x="81" y="92"/>
                      <a:pt x="93" y="87"/>
                      <a:pt x="106" y="78"/>
                    </a:cubicBezTo>
                    <a:cubicBezTo>
                      <a:pt x="110" y="76"/>
                      <a:pt x="107" y="70"/>
                      <a:pt x="103" y="71"/>
                    </a:cubicBezTo>
                    <a:cubicBezTo>
                      <a:pt x="73" y="79"/>
                      <a:pt x="45" y="94"/>
                      <a:pt x="22" y="115"/>
                    </a:cubicBezTo>
                    <a:cubicBezTo>
                      <a:pt x="20" y="117"/>
                      <a:pt x="21" y="121"/>
                      <a:pt x="24" y="121"/>
                    </a:cubicBezTo>
                    <a:cubicBezTo>
                      <a:pt x="42" y="125"/>
                      <a:pt x="56" y="120"/>
                      <a:pt x="74" y="113"/>
                    </a:cubicBezTo>
                    <a:cubicBezTo>
                      <a:pt x="73" y="111"/>
                      <a:pt x="71" y="109"/>
                      <a:pt x="70" y="107"/>
                    </a:cubicBezTo>
                    <a:cubicBezTo>
                      <a:pt x="44" y="124"/>
                      <a:pt x="0" y="135"/>
                      <a:pt x="4" y="174"/>
                    </a:cubicBezTo>
                    <a:cubicBezTo>
                      <a:pt x="4" y="179"/>
                      <a:pt x="12" y="179"/>
                      <a:pt x="12" y="174"/>
                    </a:cubicBezTo>
                    <a:cubicBezTo>
                      <a:pt x="9" y="139"/>
                      <a:pt x="51" y="128"/>
                      <a:pt x="74" y="113"/>
                    </a:cubicBezTo>
                    <a:cubicBezTo>
                      <a:pt x="78" y="111"/>
                      <a:pt x="76" y="105"/>
                      <a:pt x="71" y="106"/>
                    </a:cubicBezTo>
                    <a:cubicBezTo>
                      <a:pt x="65" y="109"/>
                      <a:pt x="59" y="111"/>
                      <a:pt x="52" y="113"/>
                    </a:cubicBezTo>
                    <a:cubicBezTo>
                      <a:pt x="21" y="123"/>
                      <a:pt x="49" y="104"/>
                      <a:pt x="53" y="102"/>
                    </a:cubicBezTo>
                    <a:cubicBezTo>
                      <a:pt x="69" y="91"/>
                      <a:pt x="87" y="84"/>
                      <a:pt x="105" y="79"/>
                    </a:cubicBezTo>
                    <a:cubicBezTo>
                      <a:pt x="104" y="77"/>
                      <a:pt x="103" y="74"/>
                      <a:pt x="102" y="72"/>
                    </a:cubicBezTo>
                    <a:cubicBezTo>
                      <a:pt x="90" y="79"/>
                      <a:pt x="80" y="84"/>
                      <a:pt x="66" y="86"/>
                    </a:cubicBezTo>
                    <a:cubicBezTo>
                      <a:pt x="67" y="88"/>
                      <a:pt x="67" y="91"/>
                      <a:pt x="68" y="93"/>
                    </a:cubicBezTo>
                    <a:cubicBezTo>
                      <a:pt x="96" y="77"/>
                      <a:pt x="125" y="67"/>
                      <a:pt x="153" y="51"/>
                    </a:cubicBezTo>
                    <a:cubicBezTo>
                      <a:pt x="151" y="49"/>
                      <a:pt x="149" y="47"/>
                      <a:pt x="147" y="45"/>
                    </a:cubicBezTo>
                    <a:cubicBezTo>
                      <a:pt x="139" y="64"/>
                      <a:pt x="118" y="71"/>
                      <a:pt x="103" y="83"/>
                    </a:cubicBezTo>
                    <a:cubicBezTo>
                      <a:pt x="98" y="86"/>
                      <a:pt x="102" y="92"/>
                      <a:pt x="107" y="90"/>
                    </a:cubicBezTo>
                    <a:cubicBezTo>
                      <a:pt x="141" y="72"/>
                      <a:pt x="178" y="59"/>
                      <a:pt x="210" y="37"/>
                    </a:cubicBezTo>
                    <a:cubicBezTo>
                      <a:pt x="214" y="34"/>
                      <a:pt x="210" y="27"/>
                      <a:pt x="206" y="30"/>
                    </a:cubicBezTo>
                    <a:cubicBezTo>
                      <a:pt x="181" y="46"/>
                      <a:pt x="151" y="50"/>
                      <a:pt x="131" y="73"/>
                    </a:cubicBezTo>
                    <a:cubicBezTo>
                      <a:pt x="129" y="77"/>
                      <a:pt x="132" y="82"/>
                      <a:pt x="136" y="80"/>
                    </a:cubicBezTo>
                    <a:cubicBezTo>
                      <a:pt x="173" y="55"/>
                      <a:pt x="213" y="34"/>
                      <a:pt x="257" y="26"/>
                    </a:cubicBezTo>
                    <a:cubicBezTo>
                      <a:pt x="256" y="24"/>
                      <a:pt x="255" y="22"/>
                      <a:pt x="255" y="19"/>
                    </a:cubicBezTo>
                    <a:cubicBezTo>
                      <a:pt x="227" y="34"/>
                      <a:pt x="195" y="51"/>
                      <a:pt x="162" y="49"/>
                    </a:cubicBezTo>
                    <a:cubicBezTo>
                      <a:pt x="163" y="51"/>
                      <a:pt x="164" y="53"/>
                      <a:pt x="165" y="56"/>
                    </a:cubicBezTo>
                    <a:cubicBezTo>
                      <a:pt x="196" y="33"/>
                      <a:pt x="235" y="16"/>
                      <a:pt x="274" y="12"/>
                    </a:cubicBezTo>
                    <a:cubicBezTo>
                      <a:pt x="273" y="10"/>
                      <a:pt x="272" y="7"/>
                      <a:pt x="272" y="5"/>
                    </a:cubicBezTo>
                    <a:cubicBezTo>
                      <a:pt x="252" y="16"/>
                      <a:pt x="230" y="20"/>
                      <a:pt x="209" y="28"/>
                    </a:cubicBezTo>
                    <a:cubicBezTo>
                      <a:pt x="211" y="31"/>
                      <a:pt x="212" y="34"/>
                      <a:pt x="213" y="36"/>
                    </a:cubicBezTo>
                    <a:cubicBezTo>
                      <a:pt x="237" y="22"/>
                      <a:pt x="264" y="16"/>
                      <a:pt x="292" y="14"/>
                    </a:cubicBezTo>
                    <a:cubicBezTo>
                      <a:pt x="291" y="12"/>
                      <a:pt x="290" y="9"/>
                      <a:pt x="290" y="7"/>
                    </a:cubicBezTo>
                    <a:cubicBezTo>
                      <a:pt x="276" y="15"/>
                      <a:pt x="262" y="20"/>
                      <a:pt x="248" y="25"/>
                    </a:cubicBezTo>
                    <a:cubicBezTo>
                      <a:pt x="249" y="28"/>
                      <a:pt x="250" y="30"/>
                      <a:pt x="251" y="33"/>
                    </a:cubicBezTo>
                    <a:cubicBezTo>
                      <a:pt x="273" y="21"/>
                      <a:pt x="303" y="9"/>
                      <a:pt x="328" y="15"/>
                    </a:cubicBezTo>
                    <a:cubicBezTo>
                      <a:pt x="327" y="13"/>
                      <a:pt x="327" y="10"/>
                      <a:pt x="327" y="8"/>
                    </a:cubicBezTo>
                    <a:cubicBezTo>
                      <a:pt x="313" y="18"/>
                      <a:pt x="300" y="23"/>
                      <a:pt x="284" y="26"/>
                    </a:cubicBezTo>
                    <a:cubicBezTo>
                      <a:pt x="284" y="29"/>
                      <a:pt x="285" y="31"/>
                      <a:pt x="286" y="34"/>
                    </a:cubicBezTo>
                    <a:cubicBezTo>
                      <a:pt x="314" y="25"/>
                      <a:pt x="342" y="16"/>
                      <a:pt x="371" y="19"/>
                    </a:cubicBezTo>
                    <a:cubicBezTo>
                      <a:pt x="371" y="16"/>
                      <a:pt x="370" y="14"/>
                      <a:pt x="369" y="12"/>
                    </a:cubicBezTo>
                    <a:cubicBezTo>
                      <a:pt x="358" y="20"/>
                      <a:pt x="347" y="25"/>
                      <a:pt x="333" y="26"/>
                    </a:cubicBezTo>
                    <a:cubicBezTo>
                      <a:pt x="333" y="29"/>
                      <a:pt x="334" y="32"/>
                      <a:pt x="335" y="34"/>
                    </a:cubicBezTo>
                    <a:cubicBezTo>
                      <a:pt x="355" y="30"/>
                      <a:pt x="375" y="24"/>
                      <a:pt x="397" y="21"/>
                    </a:cubicBezTo>
                    <a:cubicBezTo>
                      <a:pt x="396" y="18"/>
                      <a:pt x="395" y="16"/>
                      <a:pt x="395" y="14"/>
                    </a:cubicBezTo>
                    <a:cubicBezTo>
                      <a:pt x="381" y="21"/>
                      <a:pt x="365" y="25"/>
                      <a:pt x="351" y="32"/>
                    </a:cubicBezTo>
                    <a:cubicBezTo>
                      <a:pt x="346" y="34"/>
                      <a:pt x="348" y="41"/>
                      <a:pt x="353" y="40"/>
                    </a:cubicBezTo>
                    <a:cubicBezTo>
                      <a:pt x="378" y="32"/>
                      <a:pt x="405" y="22"/>
                      <a:pt x="432" y="27"/>
                    </a:cubicBezTo>
                    <a:cubicBezTo>
                      <a:pt x="432" y="25"/>
                      <a:pt x="432" y="22"/>
                      <a:pt x="431" y="20"/>
                    </a:cubicBezTo>
                    <a:cubicBezTo>
                      <a:pt x="417" y="26"/>
                      <a:pt x="403" y="30"/>
                      <a:pt x="387" y="33"/>
                    </a:cubicBezTo>
                    <a:cubicBezTo>
                      <a:pt x="388" y="36"/>
                      <a:pt x="389" y="38"/>
                      <a:pt x="389" y="40"/>
                    </a:cubicBezTo>
                    <a:cubicBezTo>
                      <a:pt x="409" y="31"/>
                      <a:pt x="430" y="25"/>
                      <a:pt x="452" y="32"/>
                    </a:cubicBezTo>
                    <a:cubicBezTo>
                      <a:pt x="452" y="30"/>
                      <a:pt x="451" y="27"/>
                      <a:pt x="451" y="25"/>
                    </a:cubicBezTo>
                    <a:cubicBezTo>
                      <a:pt x="441" y="32"/>
                      <a:pt x="430" y="37"/>
                      <a:pt x="418" y="41"/>
                    </a:cubicBezTo>
                    <a:cubicBezTo>
                      <a:pt x="413" y="42"/>
                      <a:pt x="416" y="49"/>
                      <a:pt x="421" y="48"/>
                    </a:cubicBezTo>
                    <a:cubicBezTo>
                      <a:pt x="439" y="43"/>
                      <a:pt x="456" y="39"/>
                      <a:pt x="475" y="43"/>
                    </a:cubicBezTo>
                    <a:cubicBezTo>
                      <a:pt x="475" y="40"/>
                      <a:pt x="475" y="37"/>
                      <a:pt x="475" y="35"/>
                    </a:cubicBezTo>
                    <a:cubicBezTo>
                      <a:pt x="464" y="40"/>
                      <a:pt x="453" y="43"/>
                      <a:pt x="442" y="46"/>
                    </a:cubicBezTo>
                    <a:cubicBezTo>
                      <a:pt x="442" y="48"/>
                      <a:pt x="443" y="51"/>
                      <a:pt x="444" y="53"/>
                    </a:cubicBezTo>
                    <a:cubicBezTo>
                      <a:pt x="462" y="47"/>
                      <a:pt x="480" y="46"/>
                      <a:pt x="499" y="47"/>
                    </a:cubicBezTo>
                    <a:cubicBezTo>
                      <a:pt x="499" y="45"/>
                      <a:pt x="499" y="42"/>
                      <a:pt x="499" y="40"/>
                    </a:cubicBezTo>
                    <a:cubicBezTo>
                      <a:pt x="480" y="47"/>
                      <a:pt x="462" y="55"/>
                      <a:pt x="441" y="60"/>
                    </a:cubicBezTo>
                    <a:cubicBezTo>
                      <a:pt x="436" y="61"/>
                      <a:pt x="439" y="68"/>
                      <a:pt x="444" y="67"/>
                    </a:cubicBezTo>
                    <a:cubicBezTo>
                      <a:pt x="461" y="64"/>
                      <a:pt x="478" y="63"/>
                      <a:pt x="495" y="61"/>
                    </a:cubicBezTo>
                    <a:cubicBezTo>
                      <a:pt x="495" y="58"/>
                      <a:pt x="494" y="56"/>
                      <a:pt x="493" y="53"/>
                    </a:cubicBezTo>
                    <a:cubicBezTo>
                      <a:pt x="482" y="62"/>
                      <a:pt x="470" y="67"/>
                      <a:pt x="457" y="70"/>
                    </a:cubicBezTo>
                    <a:cubicBezTo>
                      <a:pt x="453" y="71"/>
                      <a:pt x="454" y="79"/>
                      <a:pt x="458" y="78"/>
                    </a:cubicBezTo>
                    <a:cubicBezTo>
                      <a:pt x="481" y="74"/>
                      <a:pt x="502" y="63"/>
                      <a:pt x="526" y="63"/>
                    </a:cubicBezTo>
                    <a:cubicBezTo>
                      <a:pt x="525" y="61"/>
                      <a:pt x="524" y="59"/>
                      <a:pt x="523" y="56"/>
                    </a:cubicBezTo>
                    <a:cubicBezTo>
                      <a:pt x="513" y="62"/>
                      <a:pt x="504" y="66"/>
                      <a:pt x="493" y="69"/>
                    </a:cubicBezTo>
                    <a:cubicBezTo>
                      <a:pt x="493" y="71"/>
                      <a:pt x="494" y="74"/>
                      <a:pt x="495" y="76"/>
                    </a:cubicBezTo>
                    <a:cubicBezTo>
                      <a:pt x="511" y="71"/>
                      <a:pt x="525" y="71"/>
                      <a:pt x="542" y="75"/>
                    </a:cubicBezTo>
                    <a:cubicBezTo>
                      <a:pt x="542" y="72"/>
                      <a:pt x="542" y="70"/>
                      <a:pt x="542" y="67"/>
                    </a:cubicBezTo>
                    <a:cubicBezTo>
                      <a:pt x="526" y="72"/>
                      <a:pt x="511" y="80"/>
                      <a:pt x="494" y="82"/>
                    </a:cubicBezTo>
                    <a:cubicBezTo>
                      <a:pt x="494" y="85"/>
                      <a:pt x="495" y="87"/>
                      <a:pt x="495" y="90"/>
                    </a:cubicBezTo>
                    <a:cubicBezTo>
                      <a:pt x="514" y="86"/>
                      <a:pt x="531" y="85"/>
                      <a:pt x="550" y="89"/>
                    </a:cubicBezTo>
                    <a:cubicBezTo>
                      <a:pt x="550" y="87"/>
                      <a:pt x="550" y="84"/>
                      <a:pt x="550" y="82"/>
                    </a:cubicBezTo>
                    <a:cubicBezTo>
                      <a:pt x="539" y="85"/>
                      <a:pt x="528" y="89"/>
                      <a:pt x="518" y="94"/>
                    </a:cubicBezTo>
                    <a:cubicBezTo>
                      <a:pt x="514" y="95"/>
                      <a:pt x="514" y="102"/>
                      <a:pt x="519" y="101"/>
                    </a:cubicBezTo>
                    <a:cubicBezTo>
                      <a:pt x="536" y="100"/>
                      <a:pt x="552" y="98"/>
                      <a:pt x="568" y="100"/>
                    </a:cubicBezTo>
                    <a:cubicBezTo>
                      <a:pt x="568" y="98"/>
                      <a:pt x="568" y="95"/>
                      <a:pt x="567" y="93"/>
                    </a:cubicBezTo>
                    <a:cubicBezTo>
                      <a:pt x="560" y="98"/>
                      <a:pt x="551" y="102"/>
                      <a:pt x="542" y="103"/>
                    </a:cubicBezTo>
                    <a:cubicBezTo>
                      <a:pt x="542" y="106"/>
                      <a:pt x="542" y="108"/>
                      <a:pt x="543" y="111"/>
                    </a:cubicBezTo>
                    <a:cubicBezTo>
                      <a:pt x="559" y="108"/>
                      <a:pt x="573" y="106"/>
                      <a:pt x="588" y="105"/>
                    </a:cubicBezTo>
                    <a:cubicBezTo>
                      <a:pt x="588" y="103"/>
                      <a:pt x="587" y="100"/>
                      <a:pt x="586" y="98"/>
                    </a:cubicBezTo>
                    <a:cubicBezTo>
                      <a:pt x="578" y="103"/>
                      <a:pt x="570" y="108"/>
                      <a:pt x="562" y="112"/>
                    </a:cubicBezTo>
                    <a:cubicBezTo>
                      <a:pt x="559" y="114"/>
                      <a:pt x="561" y="120"/>
                      <a:pt x="565" y="120"/>
                    </a:cubicBezTo>
                    <a:cubicBezTo>
                      <a:pt x="572" y="119"/>
                      <a:pt x="580" y="119"/>
                      <a:pt x="587" y="119"/>
                    </a:cubicBezTo>
                    <a:cubicBezTo>
                      <a:pt x="587" y="116"/>
                      <a:pt x="586" y="114"/>
                      <a:pt x="585" y="111"/>
                    </a:cubicBezTo>
                    <a:cubicBezTo>
                      <a:pt x="578" y="115"/>
                      <a:pt x="572" y="120"/>
                      <a:pt x="565" y="123"/>
                    </a:cubicBezTo>
                    <a:cubicBezTo>
                      <a:pt x="561" y="126"/>
                      <a:pt x="564" y="131"/>
                      <a:pt x="568" y="130"/>
                    </a:cubicBezTo>
                    <a:cubicBezTo>
                      <a:pt x="579" y="127"/>
                      <a:pt x="589" y="127"/>
                      <a:pt x="599" y="129"/>
                    </a:cubicBezTo>
                    <a:cubicBezTo>
                      <a:pt x="593" y="135"/>
                      <a:pt x="586" y="140"/>
                      <a:pt x="578" y="144"/>
                    </a:cubicBezTo>
                    <a:cubicBezTo>
                      <a:pt x="575" y="146"/>
                      <a:pt x="576" y="152"/>
                      <a:pt x="580" y="151"/>
                    </a:cubicBezTo>
                    <a:cubicBezTo>
                      <a:pt x="596" y="150"/>
                      <a:pt x="613" y="145"/>
                      <a:pt x="629" y="147"/>
                    </a:cubicBezTo>
                    <a:cubicBezTo>
                      <a:pt x="629" y="144"/>
                      <a:pt x="629" y="142"/>
                      <a:pt x="628" y="140"/>
                    </a:cubicBezTo>
                    <a:cubicBezTo>
                      <a:pt x="621" y="144"/>
                      <a:pt x="613" y="148"/>
                      <a:pt x="606" y="152"/>
                    </a:cubicBezTo>
                    <a:cubicBezTo>
                      <a:pt x="602" y="155"/>
                      <a:pt x="605" y="160"/>
                      <a:pt x="610" y="160"/>
                    </a:cubicBezTo>
                    <a:cubicBezTo>
                      <a:pt x="621" y="157"/>
                      <a:pt x="631" y="157"/>
                      <a:pt x="642" y="156"/>
                    </a:cubicBezTo>
                    <a:cubicBezTo>
                      <a:pt x="641" y="154"/>
                      <a:pt x="641" y="152"/>
                      <a:pt x="640" y="149"/>
                    </a:cubicBezTo>
                    <a:cubicBezTo>
                      <a:pt x="631" y="155"/>
                      <a:pt x="622" y="160"/>
                      <a:pt x="612" y="165"/>
                    </a:cubicBezTo>
                    <a:cubicBezTo>
                      <a:pt x="609" y="166"/>
                      <a:pt x="609" y="173"/>
                      <a:pt x="613" y="172"/>
                    </a:cubicBezTo>
                    <a:cubicBezTo>
                      <a:pt x="627" y="170"/>
                      <a:pt x="638" y="170"/>
                      <a:pt x="652" y="172"/>
                    </a:cubicBezTo>
                    <a:cubicBezTo>
                      <a:pt x="651" y="170"/>
                      <a:pt x="651" y="167"/>
                      <a:pt x="651" y="165"/>
                    </a:cubicBezTo>
                    <a:cubicBezTo>
                      <a:pt x="639" y="173"/>
                      <a:pt x="629" y="176"/>
                      <a:pt x="616" y="180"/>
                    </a:cubicBezTo>
                    <a:cubicBezTo>
                      <a:pt x="611" y="181"/>
                      <a:pt x="613" y="188"/>
                      <a:pt x="617" y="187"/>
                    </a:cubicBezTo>
                    <a:cubicBezTo>
                      <a:pt x="628" y="187"/>
                      <a:pt x="638" y="188"/>
                      <a:pt x="648" y="189"/>
                    </a:cubicBezTo>
                    <a:cubicBezTo>
                      <a:pt x="648" y="186"/>
                      <a:pt x="648" y="184"/>
                      <a:pt x="647" y="181"/>
                    </a:cubicBezTo>
                    <a:cubicBezTo>
                      <a:pt x="637" y="183"/>
                      <a:pt x="628" y="186"/>
                      <a:pt x="619" y="189"/>
                    </a:cubicBezTo>
                    <a:cubicBezTo>
                      <a:pt x="615" y="191"/>
                      <a:pt x="616" y="197"/>
                      <a:pt x="620" y="197"/>
                    </a:cubicBezTo>
                    <a:cubicBezTo>
                      <a:pt x="636" y="197"/>
                      <a:pt x="651" y="197"/>
                      <a:pt x="667" y="199"/>
                    </a:cubicBezTo>
                    <a:cubicBezTo>
                      <a:pt x="667" y="196"/>
                      <a:pt x="666" y="194"/>
                      <a:pt x="666" y="192"/>
                    </a:cubicBezTo>
                    <a:cubicBezTo>
                      <a:pt x="658" y="197"/>
                      <a:pt x="650" y="201"/>
                      <a:pt x="642" y="205"/>
                    </a:cubicBezTo>
                    <a:cubicBezTo>
                      <a:pt x="638" y="207"/>
                      <a:pt x="638" y="214"/>
                      <a:pt x="643" y="213"/>
                    </a:cubicBezTo>
                    <a:cubicBezTo>
                      <a:pt x="656" y="211"/>
                      <a:pt x="665" y="211"/>
                      <a:pt x="678" y="213"/>
                    </a:cubicBezTo>
                    <a:cubicBezTo>
                      <a:pt x="677" y="210"/>
                      <a:pt x="677" y="208"/>
                      <a:pt x="677" y="206"/>
                    </a:cubicBezTo>
                    <a:cubicBezTo>
                      <a:pt x="668" y="211"/>
                      <a:pt x="659" y="217"/>
                      <a:pt x="651" y="222"/>
                    </a:cubicBezTo>
                    <a:cubicBezTo>
                      <a:pt x="647" y="224"/>
                      <a:pt x="649" y="230"/>
                      <a:pt x="653" y="230"/>
                    </a:cubicBezTo>
                    <a:cubicBezTo>
                      <a:pt x="660" y="229"/>
                      <a:pt x="667" y="230"/>
                      <a:pt x="674" y="230"/>
                    </a:cubicBezTo>
                    <a:cubicBezTo>
                      <a:pt x="673" y="228"/>
                      <a:pt x="672" y="225"/>
                      <a:pt x="671" y="223"/>
                    </a:cubicBezTo>
                    <a:cubicBezTo>
                      <a:pt x="669" y="225"/>
                      <a:pt x="667" y="228"/>
                      <a:pt x="664" y="230"/>
                    </a:cubicBezTo>
                    <a:cubicBezTo>
                      <a:pt x="661" y="232"/>
                      <a:pt x="663" y="237"/>
                      <a:pt x="667" y="237"/>
                    </a:cubicBezTo>
                    <a:cubicBezTo>
                      <a:pt x="672" y="238"/>
                      <a:pt x="677" y="238"/>
                      <a:pt x="683" y="238"/>
                    </a:cubicBezTo>
                    <a:cubicBezTo>
                      <a:pt x="682" y="236"/>
                      <a:pt x="682" y="233"/>
                      <a:pt x="681" y="231"/>
                    </a:cubicBezTo>
                    <a:cubicBezTo>
                      <a:pt x="672" y="236"/>
                      <a:pt x="664" y="241"/>
                      <a:pt x="655" y="245"/>
                    </a:cubicBezTo>
                    <a:cubicBezTo>
                      <a:pt x="652" y="247"/>
                      <a:pt x="654" y="252"/>
                      <a:pt x="658" y="252"/>
                    </a:cubicBezTo>
                    <a:cubicBezTo>
                      <a:pt x="677" y="253"/>
                      <a:pt x="674" y="251"/>
                      <a:pt x="665" y="261"/>
                    </a:cubicBezTo>
                    <a:cubicBezTo>
                      <a:pt x="663" y="263"/>
                      <a:pt x="665" y="267"/>
                      <a:pt x="668" y="267"/>
                    </a:cubicBezTo>
                    <a:cubicBezTo>
                      <a:pt x="674" y="267"/>
                      <a:pt x="680" y="267"/>
                      <a:pt x="685" y="266"/>
                    </a:cubicBezTo>
                    <a:cubicBezTo>
                      <a:pt x="684" y="264"/>
                      <a:pt x="684" y="261"/>
                      <a:pt x="683" y="259"/>
                    </a:cubicBezTo>
                    <a:cubicBezTo>
                      <a:pt x="674" y="266"/>
                      <a:pt x="666" y="273"/>
                      <a:pt x="658" y="280"/>
                    </a:cubicBezTo>
                    <a:cubicBezTo>
                      <a:pt x="655" y="283"/>
                      <a:pt x="656" y="288"/>
                      <a:pt x="660" y="287"/>
                    </a:cubicBezTo>
                    <a:cubicBezTo>
                      <a:pt x="670" y="287"/>
                      <a:pt x="680" y="289"/>
                      <a:pt x="691" y="288"/>
                    </a:cubicBezTo>
                    <a:cubicBezTo>
                      <a:pt x="690" y="286"/>
                      <a:pt x="689" y="283"/>
                      <a:pt x="688" y="281"/>
                    </a:cubicBezTo>
                    <a:cubicBezTo>
                      <a:pt x="683" y="285"/>
                      <a:pt x="676" y="290"/>
                      <a:pt x="671" y="294"/>
                    </a:cubicBezTo>
                    <a:cubicBezTo>
                      <a:pt x="668" y="297"/>
                      <a:pt x="670" y="303"/>
                      <a:pt x="674" y="301"/>
                    </a:cubicBezTo>
                    <a:cubicBezTo>
                      <a:pt x="685" y="298"/>
                      <a:pt x="695" y="297"/>
                      <a:pt x="705" y="295"/>
                    </a:cubicBezTo>
                    <a:cubicBezTo>
                      <a:pt x="704" y="293"/>
                      <a:pt x="704" y="290"/>
                      <a:pt x="703" y="288"/>
                    </a:cubicBezTo>
                    <a:cubicBezTo>
                      <a:pt x="694" y="294"/>
                      <a:pt x="686" y="300"/>
                      <a:pt x="677" y="305"/>
                    </a:cubicBezTo>
                    <a:cubicBezTo>
                      <a:pt x="672" y="307"/>
                      <a:pt x="676" y="313"/>
                      <a:pt x="680" y="312"/>
                    </a:cubicBezTo>
                    <a:cubicBezTo>
                      <a:pt x="689" y="311"/>
                      <a:pt x="697" y="310"/>
                      <a:pt x="705" y="309"/>
                    </a:cubicBezTo>
                    <a:cubicBezTo>
                      <a:pt x="705" y="307"/>
                      <a:pt x="704" y="304"/>
                      <a:pt x="703" y="302"/>
                    </a:cubicBezTo>
                    <a:cubicBezTo>
                      <a:pt x="688" y="313"/>
                      <a:pt x="670" y="320"/>
                      <a:pt x="656" y="332"/>
                    </a:cubicBezTo>
                    <a:cubicBezTo>
                      <a:pt x="653" y="334"/>
                      <a:pt x="656" y="339"/>
                      <a:pt x="659" y="339"/>
                    </a:cubicBezTo>
                    <a:cubicBezTo>
                      <a:pt x="666" y="338"/>
                      <a:pt x="674" y="338"/>
                      <a:pt x="681" y="338"/>
                    </a:cubicBezTo>
                    <a:cubicBezTo>
                      <a:pt x="681" y="336"/>
                      <a:pt x="680" y="333"/>
                      <a:pt x="679" y="331"/>
                    </a:cubicBezTo>
                    <a:cubicBezTo>
                      <a:pt x="673" y="335"/>
                      <a:pt x="665" y="341"/>
                      <a:pt x="659" y="346"/>
                    </a:cubicBezTo>
                    <a:cubicBezTo>
                      <a:pt x="657" y="348"/>
                      <a:pt x="658" y="353"/>
                      <a:pt x="662" y="353"/>
                    </a:cubicBezTo>
                    <a:cubicBezTo>
                      <a:pt x="667" y="353"/>
                      <a:pt x="672" y="352"/>
                      <a:pt x="677" y="352"/>
                    </a:cubicBezTo>
                    <a:cubicBezTo>
                      <a:pt x="676" y="349"/>
                      <a:pt x="675" y="347"/>
                      <a:pt x="675" y="344"/>
                    </a:cubicBezTo>
                    <a:cubicBezTo>
                      <a:pt x="664" y="352"/>
                      <a:pt x="654" y="359"/>
                      <a:pt x="642" y="366"/>
                    </a:cubicBezTo>
                    <a:cubicBezTo>
                      <a:pt x="638" y="368"/>
                      <a:pt x="642" y="374"/>
                      <a:pt x="646" y="373"/>
                    </a:cubicBezTo>
                    <a:cubicBezTo>
                      <a:pt x="654" y="371"/>
                      <a:pt x="665" y="369"/>
                      <a:pt x="673" y="367"/>
                    </a:cubicBezTo>
                    <a:cubicBezTo>
                      <a:pt x="672" y="365"/>
                      <a:pt x="671" y="363"/>
                      <a:pt x="669" y="361"/>
                    </a:cubicBezTo>
                    <a:cubicBezTo>
                      <a:pt x="663" y="366"/>
                      <a:pt x="658" y="372"/>
                      <a:pt x="652" y="377"/>
                    </a:cubicBezTo>
                    <a:cubicBezTo>
                      <a:pt x="649" y="379"/>
                      <a:pt x="652" y="384"/>
                      <a:pt x="655" y="384"/>
                    </a:cubicBezTo>
                    <a:cubicBezTo>
                      <a:pt x="662" y="383"/>
                      <a:pt x="670" y="383"/>
                      <a:pt x="678" y="382"/>
                    </a:cubicBezTo>
                    <a:cubicBezTo>
                      <a:pt x="677" y="380"/>
                      <a:pt x="676" y="378"/>
                      <a:pt x="675" y="375"/>
                    </a:cubicBezTo>
                    <a:cubicBezTo>
                      <a:pt x="672" y="378"/>
                      <a:pt x="669" y="380"/>
                      <a:pt x="666" y="383"/>
                    </a:cubicBezTo>
                    <a:cubicBezTo>
                      <a:pt x="663" y="385"/>
                      <a:pt x="664" y="391"/>
                      <a:pt x="668" y="390"/>
                    </a:cubicBezTo>
                    <a:cubicBezTo>
                      <a:pt x="677" y="389"/>
                      <a:pt x="687" y="390"/>
                      <a:pt x="696" y="391"/>
                    </a:cubicBezTo>
                    <a:cubicBezTo>
                      <a:pt x="696" y="389"/>
                      <a:pt x="696" y="386"/>
                      <a:pt x="695" y="384"/>
                    </a:cubicBezTo>
                    <a:cubicBezTo>
                      <a:pt x="684" y="393"/>
                      <a:pt x="671" y="399"/>
                      <a:pt x="660" y="408"/>
                    </a:cubicBezTo>
                    <a:cubicBezTo>
                      <a:pt x="657" y="410"/>
                      <a:pt x="658" y="415"/>
                      <a:pt x="662" y="415"/>
                    </a:cubicBezTo>
                    <a:cubicBezTo>
                      <a:pt x="672" y="414"/>
                      <a:pt x="681" y="414"/>
                      <a:pt x="691" y="414"/>
                    </a:cubicBezTo>
                    <a:cubicBezTo>
                      <a:pt x="690" y="411"/>
                      <a:pt x="689" y="409"/>
                      <a:pt x="689" y="407"/>
                    </a:cubicBezTo>
                    <a:cubicBezTo>
                      <a:pt x="680" y="413"/>
                      <a:pt x="672" y="418"/>
                      <a:pt x="663" y="424"/>
                    </a:cubicBezTo>
                    <a:cubicBezTo>
                      <a:pt x="659" y="426"/>
                      <a:pt x="662" y="432"/>
                      <a:pt x="666" y="431"/>
                    </a:cubicBezTo>
                    <a:cubicBezTo>
                      <a:pt x="675" y="427"/>
                      <a:pt x="684" y="426"/>
                      <a:pt x="693" y="428"/>
                    </a:cubicBezTo>
                    <a:cubicBezTo>
                      <a:pt x="693" y="426"/>
                      <a:pt x="693" y="423"/>
                      <a:pt x="693" y="420"/>
                    </a:cubicBezTo>
                    <a:cubicBezTo>
                      <a:pt x="683" y="425"/>
                      <a:pt x="677" y="428"/>
                      <a:pt x="666" y="432"/>
                    </a:cubicBezTo>
                    <a:cubicBezTo>
                      <a:pt x="664" y="434"/>
                      <a:pt x="663" y="438"/>
                      <a:pt x="666" y="440"/>
                    </a:cubicBezTo>
                    <a:cubicBezTo>
                      <a:pt x="668" y="441"/>
                      <a:pt x="670" y="442"/>
                      <a:pt x="673" y="443"/>
                    </a:cubicBezTo>
                    <a:cubicBezTo>
                      <a:pt x="673" y="441"/>
                      <a:pt x="673" y="438"/>
                      <a:pt x="673" y="436"/>
                    </a:cubicBezTo>
                    <a:cubicBezTo>
                      <a:pt x="660" y="441"/>
                      <a:pt x="648" y="446"/>
                      <a:pt x="636" y="453"/>
                    </a:cubicBezTo>
                    <a:cubicBezTo>
                      <a:pt x="632" y="455"/>
                      <a:pt x="634" y="460"/>
                      <a:pt x="638" y="461"/>
                    </a:cubicBezTo>
                    <a:cubicBezTo>
                      <a:pt x="650" y="461"/>
                      <a:pt x="663" y="459"/>
                      <a:pt x="675" y="459"/>
                    </a:cubicBezTo>
                    <a:cubicBezTo>
                      <a:pt x="674" y="457"/>
                      <a:pt x="674" y="454"/>
                      <a:pt x="673" y="451"/>
                    </a:cubicBezTo>
                    <a:cubicBezTo>
                      <a:pt x="664" y="458"/>
                      <a:pt x="657" y="463"/>
                      <a:pt x="645" y="466"/>
                    </a:cubicBezTo>
                    <a:cubicBezTo>
                      <a:pt x="641" y="468"/>
                      <a:pt x="642" y="473"/>
                      <a:pt x="647" y="473"/>
                    </a:cubicBezTo>
                    <a:cubicBezTo>
                      <a:pt x="657" y="474"/>
                      <a:pt x="666" y="476"/>
                      <a:pt x="676" y="478"/>
                    </a:cubicBezTo>
                    <a:cubicBezTo>
                      <a:pt x="675" y="476"/>
                      <a:pt x="675" y="474"/>
                      <a:pt x="675" y="471"/>
                    </a:cubicBezTo>
                    <a:cubicBezTo>
                      <a:pt x="666" y="476"/>
                      <a:pt x="658" y="481"/>
                      <a:pt x="650" y="486"/>
                    </a:cubicBezTo>
                    <a:cubicBezTo>
                      <a:pt x="647" y="488"/>
                      <a:pt x="648" y="493"/>
                      <a:pt x="651" y="493"/>
                    </a:cubicBezTo>
                    <a:cubicBezTo>
                      <a:pt x="657" y="494"/>
                      <a:pt x="663" y="495"/>
                      <a:pt x="669" y="495"/>
                    </a:cubicBezTo>
                    <a:cubicBezTo>
                      <a:pt x="669" y="493"/>
                      <a:pt x="669" y="490"/>
                      <a:pt x="668" y="488"/>
                    </a:cubicBezTo>
                    <a:cubicBezTo>
                      <a:pt x="660" y="493"/>
                      <a:pt x="652" y="497"/>
                      <a:pt x="643" y="501"/>
                    </a:cubicBezTo>
                    <a:cubicBezTo>
                      <a:pt x="640" y="503"/>
                      <a:pt x="642" y="509"/>
                      <a:pt x="646" y="508"/>
                    </a:cubicBezTo>
                    <a:cubicBezTo>
                      <a:pt x="653" y="507"/>
                      <a:pt x="659" y="506"/>
                      <a:pt x="666" y="505"/>
                    </a:cubicBezTo>
                    <a:cubicBezTo>
                      <a:pt x="664" y="502"/>
                      <a:pt x="663" y="500"/>
                      <a:pt x="662" y="498"/>
                    </a:cubicBezTo>
                    <a:cubicBezTo>
                      <a:pt x="654" y="502"/>
                      <a:pt x="646" y="508"/>
                      <a:pt x="637" y="512"/>
                    </a:cubicBezTo>
                    <a:cubicBezTo>
                      <a:pt x="633" y="515"/>
                      <a:pt x="635" y="520"/>
                      <a:pt x="639" y="520"/>
                    </a:cubicBezTo>
                    <a:cubicBezTo>
                      <a:pt x="646" y="520"/>
                      <a:pt x="653" y="521"/>
                      <a:pt x="659" y="520"/>
                    </a:cubicBezTo>
                    <a:cubicBezTo>
                      <a:pt x="658" y="518"/>
                      <a:pt x="657" y="516"/>
                      <a:pt x="656" y="514"/>
                    </a:cubicBezTo>
                    <a:cubicBezTo>
                      <a:pt x="652" y="519"/>
                      <a:pt x="648" y="524"/>
                      <a:pt x="642" y="527"/>
                    </a:cubicBezTo>
                    <a:cubicBezTo>
                      <a:pt x="639" y="530"/>
                      <a:pt x="641" y="534"/>
                      <a:pt x="644" y="535"/>
                    </a:cubicBezTo>
                    <a:cubicBezTo>
                      <a:pt x="653" y="535"/>
                      <a:pt x="657" y="536"/>
                      <a:pt x="664" y="536"/>
                    </a:cubicBezTo>
                    <a:cubicBezTo>
                      <a:pt x="663" y="534"/>
                      <a:pt x="663" y="531"/>
                      <a:pt x="662" y="529"/>
                    </a:cubicBezTo>
                    <a:cubicBezTo>
                      <a:pt x="649" y="537"/>
                      <a:pt x="637" y="544"/>
                      <a:pt x="627" y="555"/>
                    </a:cubicBezTo>
                    <a:cubicBezTo>
                      <a:pt x="623" y="558"/>
                      <a:pt x="627" y="562"/>
                      <a:pt x="631" y="561"/>
                    </a:cubicBezTo>
                    <a:cubicBezTo>
                      <a:pt x="635" y="560"/>
                      <a:pt x="640" y="559"/>
                      <a:pt x="645" y="558"/>
                    </a:cubicBezTo>
                    <a:cubicBezTo>
                      <a:pt x="644" y="556"/>
                      <a:pt x="643" y="553"/>
                      <a:pt x="642" y="551"/>
                    </a:cubicBezTo>
                    <a:cubicBezTo>
                      <a:pt x="629" y="558"/>
                      <a:pt x="617" y="563"/>
                      <a:pt x="608" y="574"/>
                    </a:cubicBezTo>
                    <a:cubicBezTo>
                      <a:pt x="606" y="576"/>
                      <a:pt x="606" y="580"/>
                      <a:pt x="610" y="581"/>
                    </a:cubicBezTo>
                    <a:cubicBezTo>
                      <a:pt x="616" y="582"/>
                      <a:pt x="622" y="582"/>
                      <a:pt x="628" y="583"/>
                    </a:cubicBezTo>
                    <a:cubicBezTo>
                      <a:pt x="627" y="580"/>
                      <a:pt x="627" y="578"/>
                      <a:pt x="626" y="576"/>
                    </a:cubicBezTo>
                    <a:cubicBezTo>
                      <a:pt x="617" y="581"/>
                      <a:pt x="610" y="589"/>
                      <a:pt x="602" y="597"/>
                    </a:cubicBezTo>
                    <a:cubicBezTo>
                      <a:pt x="600" y="599"/>
                      <a:pt x="601" y="604"/>
                      <a:pt x="605" y="603"/>
                    </a:cubicBezTo>
                    <a:cubicBezTo>
                      <a:pt x="612" y="602"/>
                      <a:pt x="621" y="602"/>
                      <a:pt x="628" y="600"/>
                    </a:cubicBezTo>
                    <a:cubicBezTo>
                      <a:pt x="627" y="598"/>
                      <a:pt x="627" y="595"/>
                      <a:pt x="626" y="593"/>
                    </a:cubicBezTo>
                    <a:cubicBezTo>
                      <a:pt x="611" y="602"/>
                      <a:pt x="596" y="611"/>
                      <a:pt x="583" y="623"/>
                    </a:cubicBezTo>
                    <a:cubicBezTo>
                      <a:pt x="580" y="626"/>
                      <a:pt x="584" y="631"/>
                      <a:pt x="587" y="630"/>
                    </a:cubicBezTo>
                    <a:cubicBezTo>
                      <a:pt x="594" y="627"/>
                      <a:pt x="600" y="625"/>
                      <a:pt x="606" y="623"/>
                    </a:cubicBezTo>
                    <a:cubicBezTo>
                      <a:pt x="605" y="620"/>
                      <a:pt x="604" y="618"/>
                      <a:pt x="603" y="615"/>
                    </a:cubicBezTo>
                    <a:cubicBezTo>
                      <a:pt x="590" y="625"/>
                      <a:pt x="578" y="636"/>
                      <a:pt x="566" y="648"/>
                    </a:cubicBezTo>
                    <a:cubicBezTo>
                      <a:pt x="563" y="651"/>
                      <a:pt x="566" y="656"/>
                      <a:pt x="570" y="654"/>
                    </a:cubicBezTo>
                    <a:cubicBezTo>
                      <a:pt x="583" y="650"/>
                      <a:pt x="594" y="644"/>
                      <a:pt x="605" y="636"/>
                    </a:cubicBezTo>
                    <a:cubicBezTo>
                      <a:pt x="609" y="633"/>
                      <a:pt x="605" y="627"/>
                      <a:pt x="601" y="629"/>
                    </a:cubicBezTo>
                    <a:cubicBezTo>
                      <a:pt x="582" y="641"/>
                      <a:pt x="565" y="655"/>
                      <a:pt x="546" y="667"/>
                    </a:cubicBezTo>
                    <a:cubicBezTo>
                      <a:pt x="542" y="669"/>
                      <a:pt x="545" y="675"/>
                      <a:pt x="549" y="674"/>
                    </a:cubicBezTo>
                    <a:cubicBezTo>
                      <a:pt x="550" y="674"/>
                      <a:pt x="553" y="673"/>
                      <a:pt x="553" y="672"/>
                    </a:cubicBezTo>
                    <a:cubicBezTo>
                      <a:pt x="557" y="670"/>
                      <a:pt x="555" y="663"/>
                      <a:pt x="550" y="665"/>
                    </a:cubicBezTo>
                    <a:cubicBezTo>
                      <a:pt x="549" y="666"/>
                      <a:pt x="547" y="666"/>
                      <a:pt x="545" y="667"/>
                    </a:cubicBezTo>
                    <a:cubicBezTo>
                      <a:pt x="541" y="669"/>
                      <a:pt x="543" y="677"/>
                      <a:pt x="548" y="6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" name="Freeform 234"/>
              <p:cNvSpPr/>
              <p:nvPr/>
            </p:nvSpPr>
            <p:spPr bwMode="auto">
              <a:xfrm>
                <a:off x="3538804" y="5132888"/>
                <a:ext cx="66890" cy="70411"/>
              </a:xfrm>
              <a:custGeom>
                <a:avLst/>
                <a:gdLst>
                  <a:gd name="T0" fmla="*/ 31 w 40"/>
                  <a:gd name="T1" fmla="*/ 4 h 42"/>
                  <a:gd name="T2" fmla="*/ 3 w 40"/>
                  <a:gd name="T3" fmla="*/ 34 h 42"/>
                  <a:gd name="T4" fmla="*/ 10 w 40"/>
                  <a:gd name="T5" fmla="*/ 38 h 42"/>
                  <a:gd name="T6" fmla="*/ 37 w 40"/>
                  <a:gd name="T7" fmla="*/ 9 h 42"/>
                  <a:gd name="T8" fmla="*/ 31 w 40"/>
                  <a:gd name="T9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31" y="4"/>
                    </a:moveTo>
                    <a:cubicBezTo>
                      <a:pt x="22" y="14"/>
                      <a:pt x="11" y="22"/>
                      <a:pt x="3" y="34"/>
                    </a:cubicBezTo>
                    <a:cubicBezTo>
                      <a:pt x="0" y="38"/>
                      <a:pt x="7" y="42"/>
                      <a:pt x="10" y="38"/>
                    </a:cubicBezTo>
                    <a:cubicBezTo>
                      <a:pt x="17" y="27"/>
                      <a:pt x="28" y="18"/>
                      <a:pt x="37" y="9"/>
                    </a:cubicBezTo>
                    <a:cubicBezTo>
                      <a:pt x="40" y="6"/>
                      <a:pt x="34" y="0"/>
                      <a:pt x="3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" name="Freeform 235"/>
              <p:cNvSpPr/>
              <p:nvPr/>
            </p:nvSpPr>
            <p:spPr bwMode="auto">
              <a:xfrm>
                <a:off x="3514161" y="5116694"/>
                <a:ext cx="53512" cy="63370"/>
              </a:xfrm>
              <a:custGeom>
                <a:avLst/>
                <a:gdLst>
                  <a:gd name="T0" fmla="*/ 23 w 32"/>
                  <a:gd name="T1" fmla="*/ 5 h 38"/>
                  <a:gd name="T2" fmla="*/ 4 w 32"/>
                  <a:gd name="T3" fmla="*/ 28 h 38"/>
                  <a:gd name="T4" fmla="*/ 8 w 32"/>
                  <a:gd name="T5" fmla="*/ 35 h 38"/>
                  <a:gd name="T6" fmla="*/ 29 w 32"/>
                  <a:gd name="T7" fmla="*/ 9 h 38"/>
                  <a:gd name="T8" fmla="*/ 23 w 32"/>
                  <a:gd name="T9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8">
                    <a:moveTo>
                      <a:pt x="23" y="5"/>
                    </a:moveTo>
                    <a:cubicBezTo>
                      <a:pt x="18" y="14"/>
                      <a:pt x="11" y="22"/>
                      <a:pt x="4" y="28"/>
                    </a:cubicBezTo>
                    <a:cubicBezTo>
                      <a:pt x="0" y="31"/>
                      <a:pt x="4" y="38"/>
                      <a:pt x="8" y="35"/>
                    </a:cubicBezTo>
                    <a:cubicBezTo>
                      <a:pt x="17" y="28"/>
                      <a:pt x="25" y="19"/>
                      <a:pt x="29" y="9"/>
                    </a:cubicBezTo>
                    <a:cubicBezTo>
                      <a:pt x="32" y="4"/>
                      <a:pt x="25" y="0"/>
                      <a:pt x="2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" name="Freeform 236"/>
              <p:cNvSpPr/>
              <p:nvPr/>
            </p:nvSpPr>
            <p:spPr bwMode="auto">
              <a:xfrm>
                <a:off x="3487405" y="5085009"/>
                <a:ext cx="69707" cy="69707"/>
              </a:xfrm>
              <a:custGeom>
                <a:avLst/>
                <a:gdLst>
                  <a:gd name="T0" fmla="*/ 33 w 42"/>
                  <a:gd name="T1" fmla="*/ 5 h 42"/>
                  <a:gd name="T2" fmla="*/ 3 w 42"/>
                  <a:gd name="T3" fmla="*/ 33 h 42"/>
                  <a:gd name="T4" fmla="*/ 9 w 42"/>
                  <a:gd name="T5" fmla="*/ 38 h 42"/>
                  <a:gd name="T6" fmla="*/ 39 w 42"/>
                  <a:gd name="T7" fmla="*/ 10 h 42"/>
                  <a:gd name="T8" fmla="*/ 33 w 42"/>
                  <a:gd name="T9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33" y="5"/>
                    </a:moveTo>
                    <a:cubicBezTo>
                      <a:pt x="24" y="15"/>
                      <a:pt x="13" y="23"/>
                      <a:pt x="3" y="33"/>
                    </a:cubicBezTo>
                    <a:cubicBezTo>
                      <a:pt x="0" y="36"/>
                      <a:pt x="5" y="42"/>
                      <a:pt x="9" y="38"/>
                    </a:cubicBezTo>
                    <a:cubicBezTo>
                      <a:pt x="19" y="28"/>
                      <a:pt x="30" y="20"/>
                      <a:pt x="39" y="10"/>
                    </a:cubicBezTo>
                    <a:cubicBezTo>
                      <a:pt x="42" y="6"/>
                      <a:pt x="36" y="0"/>
                      <a:pt x="3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" name="Freeform 237"/>
              <p:cNvSpPr/>
              <p:nvPr/>
            </p:nvSpPr>
            <p:spPr bwMode="auto">
              <a:xfrm>
                <a:off x="3460649" y="5059661"/>
                <a:ext cx="68299" cy="66890"/>
              </a:xfrm>
              <a:custGeom>
                <a:avLst/>
                <a:gdLst>
                  <a:gd name="T0" fmla="*/ 32 w 41"/>
                  <a:gd name="T1" fmla="*/ 4 h 40"/>
                  <a:gd name="T2" fmla="*/ 5 w 41"/>
                  <a:gd name="T3" fmla="*/ 30 h 40"/>
                  <a:gd name="T4" fmla="*/ 9 w 41"/>
                  <a:gd name="T5" fmla="*/ 37 h 40"/>
                  <a:gd name="T6" fmla="*/ 38 w 41"/>
                  <a:gd name="T7" fmla="*/ 9 h 40"/>
                  <a:gd name="T8" fmla="*/ 32 w 41"/>
                  <a:gd name="T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32" y="4"/>
                    </a:moveTo>
                    <a:cubicBezTo>
                      <a:pt x="25" y="14"/>
                      <a:pt x="16" y="24"/>
                      <a:pt x="5" y="30"/>
                    </a:cubicBezTo>
                    <a:cubicBezTo>
                      <a:pt x="0" y="33"/>
                      <a:pt x="5" y="40"/>
                      <a:pt x="9" y="37"/>
                    </a:cubicBezTo>
                    <a:cubicBezTo>
                      <a:pt x="20" y="30"/>
                      <a:pt x="30" y="20"/>
                      <a:pt x="38" y="9"/>
                    </a:cubicBezTo>
                    <a:cubicBezTo>
                      <a:pt x="41" y="5"/>
                      <a:pt x="35" y="0"/>
                      <a:pt x="3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" name="Freeform 238"/>
              <p:cNvSpPr/>
              <p:nvPr/>
            </p:nvSpPr>
            <p:spPr bwMode="auto">
              <a:xfrm>
                <a:off x="3460649" y="5046283"/>
                <a:ext cx="43655" cy="48584"/>
              </a:xfrm>
              <a:custGeom>
                <a:avLst/>
                <a:gdLst>
                  <a:gd name="T0" fmla="*/ 17 w 26"/>
                  <a:gd name="T1" fmla="*/ 3 h 29"/>
                  <a:gd name="T2" fmla="*/ 3 w 26"/>
                  <a:gd name="T3" fmla="*/ 21 h 29"/>
                  <a:gd name="T4" fmla="*/ 10 w 26"/>
                  <a:gd name="T5" fmla="*/ 25 h 29"/>
                  <a:gd name="T6" fmla="*/ 22 w 26"/>
                  <a:gd name="T7" fmla="*/ 9 h 29"/>
                  <a:gd name="T8" fmla="*/ 17 w 26"/>
                  <a:gd name="T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9">
                    <a:moveTo>
                      <a:pt x="17" y="3"/>
                    </a:moveTo>
                    <a:cubicBezTo>
                      <a:pt x="11" y="9"/>
                      <a:pt x="7" y="15"/>
                      <a:pt x="3" y="21"/>
                    </a:cubicBezTo>
                    <a:cubicBezTo>
                      <a:pt x="0" y="25"/>
                      <a:pt x="8" y="29"/>
                      <a:pt x="10" y="25"/>
                    </a:cubicBezTo>
                    <a:cubicBezTo>
                      <a:pt x="14" y="19"/>
                      <a:pt x="18" y="14"/>
                      <a:pt x="22" y="9"/>
                    </a:cubicBezTo>
                    <a:cubicBezTo>
                      <a:pt x="26" y="5"/>
                      <a:pt x="20" y="0"/>
                      <a:pt x="17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" name="Freeform 239"/>
              <p:cNvSpPr/>
              <p:nvPr/>
            </p:nvSpPr>
            <p:spPr bwMode="auto">
              <a:xfrm>
                <a:off x="3012133" y="5270189"/>
                <a:ext cx="53512" cy="57737"/>
              </a:xfrm>
              <a:custGeom>
                <a:avLst/>
                <a:gdLst>
                  <a:gd name="T0" fmla="*/ 22 w 32"/>
                  <a:gd name="T1" fmla="*/ 4 h 35"/>
                  <a:gd name="T2" fmla="*/ 4 w 32"/>
                  <a:gd name="T3" fmla="*/ 26 h 35"/>
                  <a:gd name="T4" fmla="*/ 7 w 32"/>
                  <a:gd name="T5" fmla="*/ 33 h 35"/>
                  <a:gd name="T6" fmla="*/ 29 w 32"/>
                  <a:gd name="T7" fmla="*/ 8 h 35"/>
                  <a:gd name="T8" fmla="*/ 22 w 3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2" y="4"/>
                    </a:moveTo>
                    <a:cubicBezTo>
                      <a:pt x="17" y="12"/>
                      <a:pt x="13" y="22"/>
                      <a:pt x="4" y="26"/>
                    </a:cubicBezTo>
                    <a:cubicBezTo>
                      <a:pt x="0" y="28"/>
                      <a:pt x="2" y="35"/>
                      <a:pt x="7" y="33"/>
                    </a:cubicBezTo>
                    <a:cubicBezTo>
                      <a:pt x="18" y="29"/>
                      <a:pt x="23" y="18"/>
                      <a:pt x="29" y="8"/>
                    </a:cubicBezTo>
                    <a:cubicBezTo>
                      <a:pt x="32" y="4"/>
                      <a:pt x="25" y="0"/>
                      <a:pt x="2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2" name="Freeform 240"/>
              <p:cNvSpPr/>
              <p:nvPr/>
            </p:nvSpPr>
            <p:spPr bwMode="auto">
              <a:xfrm>
                <a:off x="2963550" y="5273005"/>
                <a:ext cx="54920" cy="54920"/>
              </a:xfrm>
              <a:custGeom>
                <a:avLst/>
                <a:gdLst>
                  <a:gd name="T0" fmla="*/ 24 w 33"/>
                  <a:gd name="T1" fmla="*/ 4 h 33"/>
                  <a:gd name="T2" fmla="*/ 5 w 33"/>
                  <a:gd name="T3" fmla="*/ 24 h 33"/>
                  <a:gd name="T4" fmla="*/ 9 w 33"/>
                  <a:gd name="T5" fmla="*/ 31 h 33"/>
                  <a:gd name="T6" fmla="*/ 29 w 33"/>
                  <a:gd name="T7" fmla="*/ 9 h 33"/>
                  <a:gd name="T8" fmla="*/ 24 w 33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24" y="4"/>
                    </a:moveTo>
                    <a:cubicBezTo>
                      <a:pt x="17" y="11"/>
                      <a:pt x="13" y="20"/>
                      <a:pt x="5" y="24"/>
                    </a:cubicBezTo>
                    <a:cubicBezTo>
                      <a:pt x="0" y="26"/>
                      <a:pt x="5" y="33"/>
                      <a:pt x="9" y="31"/>
                    </a:cubicBezTo>
                    <a:cubicBezTo>
                      <a:pt x="18" y="26"/>
                      <a:pt x="23" y="17"/>
                      <a:pt x="29" y="9"/>
                    </a:cubicBezTo>
                    <a:cubicBezTo>
                      <a:pt x="33" y="6"/>
                      <a:pt x="27" y="0"/>
                      <a:pt x="2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3" name="Freeform 241"/>
              <p:cNvSpPr/>
              <p:nvPr/>
            </p:nvSpPr>
            <p:spPr bwMode="auto">
              <a:xfrm>
                <a:off x="2920599" y="5266668"/>
                <a:ext cx="54920" cy="48584"/>
              </a:xfrm>
              <a:custGeom>
                <a:avLst/>
                <a:gdLst>
                  <a:gd name="T0" fmla="*/ 24 w 33"/>
                  <a:gd name="T1" fmla="*/ 4 h 29"/>
                  <a:gd name="T2" fmla="*/ 15 w 33"/>
                  <a:gd name="T3" fmla="*/ 14 h 29"/>
                  <a:gd name="T4" fmla="*/ 5 w 33"/>
                  <a:gd name="T5" fmla="*/ 21 h 29"/>
                  <a:gd name="T6" fmla="*/ 5 w 33"/>
                  <a:gd name="T7" fmla="*/ 29 h 29"/>
                  <a:gd name="T8" fmla="*/ 30 w 33"/>
                  <a:gd name="T9" fmla="*/ 9 h 29"/>
                  <a:gd name="T10" fmla="*/ 24 w 33"/>
                  <a:gd name="T11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9">
                    <a:moveTo>
                      <a:pt x="24" y="4"/>
                    </a:moveTo>
                    <a:cubicBezTo>
                      <a:pt x="21" y="7"/>
                      <a:pt x="18" y="10"/>
                      <a:pt x="15" y="14"/>
                    </a:cubicBezTo>
                    <a:cubicBezTo>
                      <a:pt x="13" y="16"/>
                      <a:pt x="9" y="21"/>
                      <a:pt x="5" y="21"/>
                    </a:cubicBezTo>
                    <a:cubicBezTo>
                      <a:pt x="0" y="22"/>
                      <a:pt x="0" y="29"/>
                      <a:pt x="5" y="29"/>
                    </a:cubicBezTo>
                    <a:cubicBezTo>
                      <a:pt x="16" y="28"/>
                      <a:pt x="23" y="16"/>
                      <a:pt x="30" y="9"/>
                    </a:cubicBezTo>
                    <a:cubicBezTo>
                      <a:pt x="33" y="6"/>
                      <a:pt x="28" y="0"/>
                      <a:pt x="24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4" name="Freeform 242"/>
              <p:cNvSpPr/>
              <p:nvPr/>
            </p:nvSpPr>
            <p:spPr bwMode="auto">
              <a:xfrm>
                <a:off x="2862158" y="5249770"/>
                <a:ext cx="53512" cy="53512"/>
              </a:xfrm>
              <a:custGeom>
                <a:avLst/>
                <a:gdLst>
                  <a:gd name="T0" fmla="*/ 23 w 32"/>
                  <a:gd name="T1" fmla="*/ 4 h 32"/>
                  <a:gd name="T2" fmla="*/ 5 w 32"/>
                  <a:gd name="T3" fmla="*/ 22 h 32"/>
                  <a:gd name="T4" fmla="*/ 9 w 32"/>
                  <a:gd name="T5" fmla="*/ 30 h 32"/>
                  <a:gd name="T6" fmla="*/ 29 w 32"/>
                  <a:gd name="T7" fmla="*/ 10 h 32"/>
                  <a:gd name="T8" fmla="*/ 23 w 32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23" y="4"/>
                    </a:moveTo>
                    <a:cubicBezTo>
                      <a:pt x="18" y="11"/>
                      <a:pt x="13" y="18"/>
                      <a:pt x="5" y="22"/>
                    </a:cubicBezTo>
                    <a:cubicBezTo>
                      <a:pt x="0" y="25"/>
                      <a:pt x="5" y="32"/>
                      <a:pt x="9" y="30"/>
                    </a:cubicBezTo>
                    <a:cubicBezTo>
                      <a:pt x="18" y="25"/>
                      <a:pt x="23" y="17"/>
                      <a:pt x="29" y="10"/>
                    </a:cubicBezTo>
                    <a:cubicBezTo>
                      <a:pt x="32" y="5"/>
                      <a:pt x="26" y="0"/>
                      <a:pt x="23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5" name="Freeform 243"/>
              <p:cNvSpPr/>
              <p:nvPr/>
            </p:nvSpPr>
            <p:spPr bwMode="auto">
              <a:xfrm>
                <a:off x="2818504" y="5249770"/>
                <a:ext cx="48584" cy="38726"/>
              </a:xfrm>
              <a:custGeom>
                <a:avLst/>
                <a:gdLst>
                  <a:gd name="T0" fmla="*/ 20 w 29"/>
                  <a:gd name="T1" fmla="*/ 3 h 23"/>
                  <a:gd name="T2" fmla="*/ 5 w 29"/>
                  <a:gd name="T3" fmla="*/ 16 h 23"/>
                  <a:gd name="T4" fmla="*/ 5 w 29"/>
                  <a:gd name="T5" fmla="*/ 23 h 23"/>
                  <a:gd name="T6" fmla="*/ 26 w 29"/>
                  <a:gd name="T7" fmla="*/ 8 h 23"/>
                  <a:gd name="T8" fmla="*/ 20 w 29"/>
                  <a:gd name="T9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3">
                    <a:moveTo>
                      <a:pt x="20" y="3"/>
                    </a:moveTo>
                    <a:cubicBezTo>
                      <a:pt x="16" y="8"/>
                      <a:pt x="12" y="15"/>
                      <a:pt x="5" y="16"/>
                    </a:cubicBezTo>
                    <a:cubicBezTo>
                      <a:pt x="0" y="16"/>
                      <a:pt x="0" y="23"/>
                      <a:pt x="5" y="23"/>
                    </a:cubicBezTo>
                    <a:cubicBezTo>
                      <a:pt x="15" y="23"/>
                      <a:pt x="20" y="15"/>
                      <a:pt x="26" y="8"/>
                    </a:cubicBezTo>
                    <a:cubicBezTo>
                      <a:pt x="29" y="5"/>
                      <a:pt x="23" y="0"/>
                      <a:pt x="20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6" name="Freeform 244"/>
              <p:cNvSpPr/>
              <p:nvPr/>
            </p:nvSpPr>
            <p:spPr bwMode="auto">
              <a:xfrm>
                <a:off x="2817095" y="5214564"/>
                <a:ext cx="18307" cy="16899"/>
              </a:xfrm>
              <a:custGeom>
                <a:avLst/>
                <a:gdLst>
                  <a:gd name="T0" fmla="*/ 4 w 11"/>
                  <a:gd name="T1" fmla="*/ 9 h 10"/>
                  <a:gd name="T2" fmla="*/ 6 w 11"/>
                  <a:gd name="T3" fmla="*/ 1 h 10"/>
                  <a:gd name="T4" fmla="*/ 4 w 11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4" y="9"/>
                    </a:moveTo>
                    <a:cubicBezTo>
                      <a:pt x="9" y="10"/>
                      <a:pt x="11" y="2"/>
                      <a:pt x="6" y="1"/>
                    </a:cubicBezTo>
                    <a:cubicBezTo>
                      <a:pt x="1" y="0"/>
                      <a:pt x="0" y="8"/>
                      <a:pt x="4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7" name="Freeform 245"/>
              <p:cNvSpPr/>
              <p:nvPr/>
            </p:nvSpPr>
            <p:spPr bwMode="auto">
              <a:xfrm>
                <a:off x="2785410" y="5196257"/>
                <a:ext cx="19715" cy="16899"/>
              </a:xfrm>
              <a:custGeom>
                <a:avLst/>
                <a:gdLst>
                  <a:gd name="T0" fmla="*/ 5 w 12"/>
                  <a:gd name="T1" fmla="*/ 9 h 10"/>
                  <a:gd name="T2" fmla="*/ 7 w 12"/>
                  <a:gd name="T3" fmla="*/ 1 h 10"/>
                  <a:gd name="T4" fmla="*/ 5 w 12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5" y="9"/>
                    </a:moveTo>
                    <a:cubicBezTo>
                      <a:pt x="10" y="10"/>
                      <a:pt x="12" y="2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8" name="Freeform 246"/>
              <p:cNvSpPr/>
              <p:nvPr/>
            </p:nvSpPr>
            <p:spPr bwMode="auto">
              <a:xfrm>
                <a:off x="2755134" y="5198370"/>
                <a:ext cx="20419" cy="16195"/>
              </a:xfrm>
              <a:custGeom>
                <a:avLst/>
                <a:gdLst>
                  <a:gd name="T0" fmla="*/ 5 w 12"/>
                  <a:gd name="T1" fmla="*/ 9 h 10"/>
                  <a:gd name="T2" fmla="*/ 7 w 12"/>
                  <a:gd name="T3" fmla="*/ 1 h 10"/>
                  <a:gd name="T4" fmla="*/ 5 w 12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5" y="9"/>
                    </a:moveTo>
                    <a:cubicBezTo>
                      <a:pt x="10" y="10"/>
                      <a:pt x="12" y="3"/>
                      <a:pt x="7" y="1"/>
                    </a:cubicBezTo>
                    <a:cubicBezTo>
                      <a:pt x="2" y="0"/>
                      <a:pt x="0" y="8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9" name="Freeform 247"/>
              <p:cNvSpPr/>
              <p:nvPr/>
            </p:nvSpPr>
            <p:spPr bwMode="auto">
              <a:xfrm>
                <a:off x="2776961" y="5214564"/>
                <a:ext cx="53512" cy="60553"/>
              </a:xfrm>
              <a:custGeom>
                <a:avLst/>
                <a:gdLst>
                  <a:gd name="T0" fmla="*/ 9 w 32"/>
                  <a:gd name="T1" fmla="*/ 32 h 36"/>
                  <a:gd name="T2" fmla="*/ 30 w 32"/>
                  <a:gd name="T3" fmla="*/ 8 h 36"/>
                  <a:gd name="T4" fmla="*/ 23 w 32"/>
                  <a:gd name="T5" fmla="*/ 4 h 36"/>
                  <a:gd name="T6" fmla="*/ 3 w 32"/>
                  <a:gd name="T7" fmla="*/ 27 h 36"/>
                  <a:gd name="T8" fmla="*/ 9 w 32"/>
                  <a:gd name="T9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6">
                    <a:moveTo>
                      <a:pt x="9" y="32"/>
                    </a:moveTo>
                    <a:cubicBezTo>
                      <a:pt x="16" y="24"/>
                      <a:pt x="24" y="17"/>
                      <a:pt x="30" y="8"/>
                    </a:cubicBezTo>
                    <a:cubicBezTo>
                      <a:pt x="32" y="3"/>
                      <a:pt x="25" y="0"/>
                      <a:pt x="23" y="4"/>
                    </a:cubicBezTo>
                    <a:cubicBezTo>
                      <a:pt x="18" y="13"/>
                      <a:pt x="10" y="19"/>
                      <a:pt x="3" y="27"/>
                    </a:cubicBezTo>
                    <a:cubicBezTo>
                      <a:pt x="0" y="30"/>
                      <a:pt x="6" y="36"/>
                      <a:pt x="9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0" name="Freeform 248"/>
              <p:cNvSpPr/>
              <p:nvPr/>
            </p:nvSpPr>
            <p:spPr bwMode="auto">
              <a:xfrm>
                <a:off x="2731898" y="5193441"/>
                <a:ext cx="49992" cy="58441"/>
              </a:xfrm>
              <a:custGeom>
                <a:avLst/>
                <a:gdLst>
                  <a:gd name="T0" fmla="*/ 9 w 30"/>
                  <a:gd name="T1" fmla="*/ 30 h 35"/>
                  <a:gd name="T2" fmla="*/ 26 w 30"/>
                  <a:gd name="T3" fmla="*/ 10 h 35"/>
                  <a:gd name="T4" fmla="*/ 22 w 30"/>
                  <a:gd name="T5" fmla="*/ 3 h 35"/>
                  <a:gd name="T6" fmla="*/ 2 w 30"/>
                  <a:gd name="T7" fmla="*/ 27 h 35"/>
                  <a:gd name="T8" fmla="*/ 9 w 30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5">
                    <a:moveTo>
                      <a:pt x="9" y="30"/>
                    </a:moveTo>
                    <a:cubicBezTo>
                      <a:pt x="13" y="22"/>
                      <a:pt x="19" y="15"/>
                      <a:pt x="26" y="10"/>
                    </a:cubicBezTo>
                    <a:cubicBezTo>
                      <a:pt x="30" y="6"/>
                      <a:pt x="26" y="0"/>
                      <a:pt x="22" y="3"/>
                    </a:cubicBezTo>
                    <a:cubicBezTo>
                      <a:pt x="14" y="9"/>
                      <a:pt x="7" y="18"/>
                      <a:pt x="2" y="27"/>
                    </a:cubicBezTo>
                    <a:cubicBezTo>
                      <a:pt x="0" y="31"/>
                      <a:pt x="7" y="35"/>
                      <a:pt x="9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1" name="Freeform 249"/>
              <p:cNvSpPr/>
              <p:nvPr/>
            </p:nvSpPr>
            <p:spPr bwMode="auto">
              <a:xfrm>
                <a:off x="2695285" y="5189921"/>
                <a:ext cx="31685" cy="31685"/>
              </a:xfrm>
              <a:custGeom>
                <a:avLst/>
                <a:gdLst>
                  <a:gd name="T0" fmla="*/ 10 w 19"/>
                  <a:gd name="T1" fmla="*/ 15 h 19"/>
                  <a:gd name="T2" fmla="*/ 15 w 19"/>
                  <a:gd name="T3" fmla="*/ 9 h 19"/>
                  <a:gd name="T4" fmla="*/ 10 w 19"/>
                  <a:gd name="T5" fmla="*/ 4 h 19"/>
                  <a:gd name="T6" fmla="*/ 4 w 19"/>
                  <a:gd name="T7" fmla="*/ 10 h 19"/>
                  <a:gd name="T8" fmla="*/ 10 w 19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0" y="15"/>
                    </a:moveTo>
                    <a:cubicBezTo>
                      <a:pt x="11" y="13"/>
                      <a:pt x="14" y="11"/>
                      <a:pt x="15" y="9"/>
                    </a:cubicBezTo>
                    <a:cubicBezTo>
                      <a:pt x="19" y="5"/>
                      <a:pt x="13" y="0"/>
                      <a:pt x="10" y="4"/>
                    </a:cubicBezTo>
                    <a:cubicBezTo>
                      <a:pt x="8" y="6"/>
                      <a:pt x="6" y="8"/>
                      <a:pt x="4" y="10"/>
                    </a:cubicBezTo>
                    <a:cubicBezTo>
                      <a:pt x="0" y="14"/>
                      <a:pt x="6" y="19"/>
                      <a:pt x="10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2" name="Freeform 250"/>
              <p:cNvSpPr/>
              <p:nvPr/>
            </p:nvSpPr>
            <p:spPr bwMode="auto">
              <a:xfrm>
                <a:off x="2686836" y="5041354"/>
                <a:ext cx="85197" cy="104912"/>
              </a:xfrm>
              <a:custGeom>
                <a:avLst/>
                <a:gdLst>
                  <a:gd name="T0" fmla="*/ 9 w 51"/>
                  <a:gd name="T1" fmla="*/ 59 h 63"/>
                  <a:gd name="T2" fmla="*/ 49 w 51"/>
                  <a:gd name="T3" fmla="*/ 8 h 63"/>
                  <a:gd name="T4" fmla="*/ 41 w 51"/>
                  <a:gd name="T5" fmla="*/ 5 h 63"/>
                  <a:gd name="T6" fmla="*/ 3 w 51"/>
                  <a:gd name="T7" fmla="*/ 53 h 63"/>
                  <a:gd name="T8" fmla="*/ 9 w 51"/>
                  <a:gd name="T9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63">
                    <a:moveTo>
                      <a:pt x="9" y="59"/>
                    </a:moveTo>
                    <a:cubicBezTo>
                      <a:pt x="23" y="43"/>
                      <a:pt x="37" y="26"/>
                      <a:pt x="49" y="8"/>
                    </a:cubicBezTo>
                    <a:cubicBezTo>
                      <a:pt x="51" y="4"/>
                      <a:pt x="44" y="0"/>
                      <a:pt x="41" y="5"/>
                    </a:cubicBezTo>
                    <a:cubicBezTo>
                      <a:pt x="31" y="22"/>
                      <a:pt x="17" y="38"/>
                      <a:pt x="3" y="53"/>
                    </a:cubicBezTo>
                    <a:cubicBezTo>
                      <a:pt x="0" y="57"/>
                      <a:pt x="5" y="63"/>
                      <a:pt x="9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3" name="Freeform 251"/>
              <p:cNvSpPr/>
              <p:nvPr/>
            </p:nvSpPr>
            <p:spPr bwMode="auto">
              <a:xfrm>
                <a:off x="2686836" y="5019527"/>
                <a:ext cx="41542" cy="57033"/>
              </a:xfrm>
              <a:custGeom>
                <a:avLst/>
                <a:gdLst>
                  <a:gd name="T0" fmla="*/ 10 w 25"/>
                  <a:gd name="T1" fmla="*/ 30 h 34"/>
                  <a:gd name="T2" fmla="*/ 22 w 25"/>
                  <a:gd name="T3" fmla="*/ 8 h 34"/>
                  <a:gd name="T4" fmla="*/ 15 w 25"/>
                  <a:gd name="T5" fmla="*/ 4 h 34"/>
                  <a:gd name="T6" fmla="*/ 3 w 25"/>
                  <a:gd name="T7" fmla="*/ 26 h 34"/>
                  <a:gd name="T8" fmla="*/ 10 w 25"/>
                  <a:gd name="T9" fmla="*/ 3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0" y="30"/>
                    </a:moveTo>
                    <a:cubicBezTo>
                      <a:pt x="14" y="23"/>
                      <a:pt x="18" y="15"/>
                      <a:pt x="22" y="8"/>
                    </a:cubicBezTo>
                    <a:cubicBezTo>
                      <a:pt x="25" y="3"/>
                      <a:pt x="18" y="0"/>
                      <a:pt x="15" y="4"/>
                    </a:cubicBezTo>
                    <a:cubicBezTo>
                      <a:pt x="11" y="12"/>
                      <a:pt x="7" y="19"/>
                      <a:pt x="3" y="26"/>
                    </a:cubicBezTo>
                    <a:cubicBezTo>
                      <a:pt x="0" y="31"/>
                      <a:pt x="7" y="34"/>
                      <a:pt x="10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" name="Freeform 252"/>
              <p:cNvSpPr/>
              <p:nvPr/>
            </p:nvSpPr>
            <p:spPr bwMode="auto">
              <a:xfrm>
                <a:off x="2643181" y="4986434"/>
                <a:ext cx="50696" cy="63370"/>
              </a:xfrm>
              <a:custGeom>
                <a:avLst/>
                <a:gdLst>
                  <a:gd name="T0" fmla="*/ 10 w 30"/>
                  <a:gd name="T1" fmla="*/ 34 h 38"/>
                  <a:gd name="T2" fmla="*/ 27 w 30"/>
                  <a:gd name="T3" fmla="*/ 10 h 38"/>
                  <a:gd name="T4" fmla="*/ 21 w 30"/>
                  <a:gd name="T5" fmla="*/ 4 h 38"/>
                  <a:gd name="T6" fmla="*/ 3 w 30"/>
                  <a:gd name="T7" fmla="*/ 30 h 38"/>
                  <a:gd name="T8" fmla="*/ 10 w 30"/>
                  <a:gd name="T9" fmla="*/ 3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8">
                    <a:moveTo>
                      <a:pt x="10" y="34"/>
                    </a:moveTo>
                    <a:cubicBezTo>
                      <a:pt x="16" y="26"/>
                      <a:pt x="20" y="17"/>
                      <a:pt x="27" y="10"/>
                    </a:cubicBezTo>
                    <a:cubicBezTo>
                      <a:pt x="30" y="6"/>
                      <a:pt x="25" y="0"/>
                      <a:pt x="21" y="4"/>
                    </a:cubicBezTo>
                    <a:cubicBezTo>
                      <a:pt x="14" y="12"/>
                      <a:pt x="9" y="21"/>
                      <a:pt x="3" y="30"/>
                    </a:cubicBezTo>
                    <a:cubicBezTo>
                      <a:pt x="0" y="35"/>
                      <a:pt x="7" y="38"/>
                      <a:pt x="10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" name="Freeform 253"/>
              <p:cNvSpPr/>
              <p:nvPr/>
            </p:nvSpPr>
            <p:spPr bwMode="auto">
              <a:xfrm>
                <a:off x="2617129" y="4956157"/>
                <a:ext cx="38022" cy="73227"/>
              </a:xfrm>
              <a:custGeom>
                <a:avLst/>
                <a:gdLst>
                  <a:gd name="T0" fmla="*/ 9 w 23"/>
                  <a:gd name="T1" fmla="*/ 39 h 44"/>
                  <a:gd name="T2" fmla="*/ 20 w 23"/>
                  <a:gd name="T3" fmla="*/ 8 h 44"/>
                  <a:gd name="T4" fmla="*/ 13 w 23"/>
                  <a:gd name="T5" fmla="*/ 4 h 44"/>
                  <a:gd name="T6" fmla="*/ 2 w 23"/>
                  <a:gd name="T7" fmla="*/ 35 h 44"/>
                  <a:gd name="T8" fmla="*/ 9 w 23"/>
                  <a:gd name="T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4">
                    <a:moveTo>
                      <a:pt x="9" y="39"/>
                    </a:moveTo>
                    <a:cubicBezTo>
                      <a:pt x="13" y="29"/>
                      <a:pt x="14" y="18"/>
                      <a:pt x="20" y="8"/>
                    </a:cubicBezTo>
                    <a:cubicBezTo>
                      <a:pt x="23" y="3"/>
                      <a:pt x="16" y="0"/>
                      <a:pt x="13" y="4"/>
                    </a:cubicBezTo>
                    <a:cubicBezTo>
                      <a:pt x="7" y="14"/>
                      <a:pt x="6" y="25"/>
                      <a:pt x="2" y="35"/>
                    </a:cubicBezTo>
                    <a:cubicBezTo>
                      <a:pt x="0" y="40"/>
                      <a:pt x="6" y="44"/>
                      <a:pt x="9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6" name="Freeform 254"/>
              <p:cNvSpPr/>
              <p:nvPr/>
            </p:nvSpPr>
            <p:spPr bwMode="auto">
              <a:xfrm>
                <a:off x="2581924" y="4913207"/>
                <a:ext cx="46471" cy="76748"/>
              </a:xfrm>
              <a:custGeom>
                <a:avLst/>
                <a:gdLst>
                  <a:gd name="T0" fmla="*/ 10 w 28"/>
                  <a:gd name="T1" fmla="*/ 42 h 46"/>
                  <a:gd name="T2" fmla="*/ 27 w 28"/>
                  <a:gd name="T3" fmla="*/ 6 h 46"/>
                  <a:gd name="T4" fmla="*/ 19 w 28"/>
                  <a:gd name="T5" fmla="*/ 4 h 46"/>
                  <a:gd name="T6" fmla="*/ 3 w 28"/>
                  <a:gd name="T7" fmla="*/ 38 h 46"/>
                  <a:gd name="T8" fmla="*/ 10 w 28"/>
                  <a:gd name="T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6">
                    <a:moveTo>
                      <a:pt x="10" y="42"/>
                    </a:moveTo>
                    <a:cubicBezTo>
                      <a:pt x="16" y="30"/>
                      <a:pt x="23" y="19"/>
                      <a:pt x="27" y="6"/>
                    </a:cubicBezTo>
                    <a:cubicBezTo>
                      <a:pt x="28" y="1"/>
                      <a:pt x="21" y="0"/>
                      <a:pt x="19" y="4"/>
                    </a:cubicBezTo>
                    <a:cubicBezTo>
                      <a:pt x="16" y="16"/>
                      <a:pt x="9" y="27"/>
                      <a:pt x="3" y="38"/>
                    </a:cubicBezTo>
                    <a:cubicBezTo>
                      <a:pt x="0" y="42"/>
                      <a:pt x="7" y="46"/>
                      <a:pt x="1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7" name="Freeform 255"/>
              <p:cNvSpPr/>
              <p:nvPr/>
            </p:nvSpPr>
            <p:spPr bwMode="auto">
              <a:xfrm>
                <a:off x="2546719" y="4873073"/>
                <a:ext cx="41542" cy="85197"/>
              </a:xfrm>
              <a:custGeom>
                <a:avLst/>
                <a:gdLst>
                  <a:gd name="T0" fmla="*/ 9 w 25"/>
                  <a:gd name="T1" fmla="*/ 47 h 51"/>
                  <a:gd name="T2" fmla="*/ 22 w 25"/>
                  <a:gd name="T3" fmla="*/ 8 h 51"/>
                  <a:gd name="T4" fmla="*/ 15 w 25"/>
                  <a:gd name="T5" fmla="*/ 4 h 51"/>
                  <a:gd name="T6" fmla="*/ 1 w 25"/>
                  <a:gd name="T7" fmla="*/ 45 h 51"/>
                  <a:gd name="T8" fmla="*/ 9 w 25"/>
                  <a:gd name="T9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51">
                    <a:moveTo>
                      <a:pt x="9" y="47"/>
                    </a:moveTo>
                    <a:cubicBezTo>
                      <a:pt x="12" y="34"/>
                      <a:pt x="15" y="19"/>
                      <a:pt x="22" y="8"/>
                    </a:cubicBezTo>
                    <a:cubicBezTo>
                      <a:pt x="25" y="4"/>
                      <a:pt x="18" y="0"/>
                      <a:pt x="15" y="4"/>
                    </a:cubicBezTo>
                    <a:cubicBezTo>
                      <a:pt x="7" y="16"/>
                      <a:pt x="5" y="31"/>
                      <a:pt x="1" y="45"/>
                    </a:cubicBezTo>
                    <a:cubicBezTo>
                      <a:pt x="0" y="49"/>
                      <a:pt x="8" y="51"/>
                      <a:pt x="9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8" name="Freeform 256"/>
              <p:cNvSpPr/>
              <p:nvPr/>
            </p:nvSpPr>
            <p:spPr bwMode="auto">
              <a:xfrm>
                <a:off x="2515034" y="4820969"/>
                <a:ext cx="49992" cy="81676"/>
              </a:xfrm>
              <a:custGeom>
                <a:avLst/>
                <a:gdLst>
                  <a:gd name="T0" fmla="*/ 9 w 30"/>
                  <a:gd name="T1" fmla="*/ 45 h 49"/>
                  <a:gd name="T2" fmla="*/ 28 w 30"/>
                  <a:gd name="T3" fmla="*/ 7 h 49"/>
                  <a:gd name="T4" fmla="*/ 20 w 30"/>
                  <a:gd name="T5" fmla="*/ 5 h 49"/>
                  <a:gd name="T6" fmla="*/ 2 w 30"/>
                  <a:gd name="T7" fmla="*/ 41 h 49"/>
                  <a:gd name="T8" fmla="*/ 9 w 30"/>
                  <a:gd name="T9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9">
                    <a:moveTo>
                      <a:pt x="9" y="45"/>
                    </a:moveTo>
                    <a:cubicBezTo>
                      <a:pt x="14" y="32"/>
                      <a:pt x="23" y="20"/>
                      <a:pt x="28" y="7"/>
                    </a:cubicBezTo>
                    <a:cubicBezTo>
                      <a:pt x="30" y="2"/>
                      <a:pt x="22" y="0"/>
                      <a:pt x="20" y="5"/>
                    </a:cubicBezTo>
                    <a:cubicBezTo>
                      <a:pt x="16" y="18"/>
                      <a:pt x="7" y="29"/>
                      <a:pt x="2" y="41"/>
                    </a:cubicBezTo>
                    <a:cubicBezTo>
                      <a:pt x="0" y="45"/>
                      <a:pt x="7" y="49"/>
                      <a:pt x="9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9" name="Freeform 257"/>
              <p:cNvSpPr/>
              <p:nvPr/>
            </p:nvSpPr>
            <p:spPr bwMode="auto">
              <a:xfrm>
                <a:off x="2483349" y="4799846"/>
                <a:ext cx="33093" cy="63370"/>
              </a:xfrm>
              <a:custGeom>
                <a:avLst/>
                <a:gdLst>
                  <a:gd name="T0" fmla="*/ 9 w 20"/>
                  <a:gd name="T1" fmla="*/ 33 h 38"/>
                  <a:gd name="T2" fmla="*/ 17 w 20"/>
                  <a:gd name="T3" fmla="*/ 9 h 38"/>
                  <a:gd name="T4" fmla="*/ 11 w 20"/>
                  <a:gd name="T5" fmla="*/ 4 h 38"/>
                  <a:gd name="T6" fmla="*/ 1 w 20"/>
                  <a:gd name="T7" fmla="*/ 31 h 38"/>
                  <a:gd name="T8" fmla="*/ 9 w 20"/>
                  <a:gd name="T9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8">
                    <a:moveTo>
                      <a:pt x="9" y="33"/>
                    </a:moveTo>
                    <a:cubicBezTo>
                      <a:pt x="11" y="25"/>
                      <a:pt x="11" y="16"/>
                      <a:pt x="17" y="9"/>
                    </a:cubicBezTo>
                    <a:cubicBezTo>
                      <a:pt x="20" y="5"/>
                      <a:pt x="14" y="0"/>
                      <a:pt x="11" y="4"/>
                    </a:cubicBezTo>
                    <a:cubicBezTo>
                      <a:pt x="5" y="12"/>
                      <a:pt x="3" y="22"/>
                      <a:pt x="1" y="31"/>
                    </a:cubicBezTo>
                    <a:cubicBezTo>
                      <a:pt x="0" y="36"/>
                      <a:pt x="8" y="38"/>
                      <a:pt x="9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0" name="Freeform 258"/>
              <p:cNvSpPr/>
              <p:nvPr/>
            </p:nvSpPr>
            <p:spPr bwMode="auto">
              <a:xfrm>
                <a:off x="2229871" y="4751262"/>
                <a:ext cx="36614" cy="42951"/>
              </a:xfrm>
              <a:custGeom>
                <a:avLst/>
                <a:gdLst>
                  <a:gd name="T0" fmla="*/ 9 w 22"/>
                  <a:gd name="T1" fmla="*/ 22 h 26"/>
                  <a:gd name="T2" fmla="*/ 19 w 22"/>
                  <a:gd name="T3" fmla="*/ 10 h 26"/>
                  <a:gd name="T4" fmla="*/ 14 w 22"/>
                  <a:gd name="T5" fmla="*/ 4 h 26"/>
                  <a:gd name="T6" fmla="*/ 4 w 22"/>
                  <a:gd name="T7" fmla="*/ 17 h 26"/>
                  <a:gd name="T8" fmla="*/ 9 w 22"/>
                  <a:gd name="T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6">
                    <a:moveTo>
                      <a:pt x="9" y="22"/>
                    </a:moveTo>
                    <a:cubicBezTo>
                      <a:pt x="13" y="18"/>
                      <a:pt x="16" y="14"/>
                      <a:pt x="19" y="10"/>
                    </a:cubicBezTo>
                    <a:cubicBezTo>
                      <a:pt x="22" y="6"/>
                      <a:pt x="16" y="0"/>
                      <a:pt x="14" y="4"/>
                    </a:cubicBezTo>
                    <a:cubicBezTo>
                      <a:pt x="10" y="9"/>
                      <a:pt x="7" y="13"/>
                      <a:pt x="4" y="17"/>
                    </a:cubicBezTo>
                    <a:cubicBezTo>
                      <a:pt x="0" y="20"/>
                      <a:pt x="5" y="26"/>
                      <a:pt x="9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1" name="Freeform 259"/>
              <p:cNvSpPr/>
              <p:nvPr/>
            </p:nvSpPr>
            <p:spPr bwMode="auto">
              <a:xfrm>
                <a:off x="2201706" y="4717465"/>
                <a:ext cx="49992" cy="50696"/>
              </a:xfrm>
              <a:custGeom>
                <a:avLst/>
                <a:gdLst>
                  <a:gd name="T0" fmla="*/ 9 w 30"/>
                  <a:gd name="T1" fmla="*/ 27 h 30"/>
                  <a:gd name="T2" fmla="*/ 27 w 30"/>
                  <a:gd name="T3" fmla="*/ 9 h 30"/>
                  <a:gd name="T4" fmla="*/ 21 w 30"/>
                  <a:gd name="T5" fmla="*/ 4 h 30"/>
                  <a:gd name="T6" fmla="*/ 3 w 30"/>
                  <a:gd name="T7" fmla="*/ 21 h 30"/>
                  <a:gd name="T8" fmla="*/ 9 w 30"/>
                  <a:gd name="T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9" y="27"/>
                    </a:moveTo>
                    <a:cubicBezTo>
                      <a:pt x="15" y="21"/>
                      <a:pt x="21" y="14"/>
                      <a:pt x="27" y="9"/>
                    </a:cubicBezTo>
                    <a:cubicBezTo>
                      <a:pt x="30" y="5"/>
                      <a:pt x="24" y="0"/>
                      <a:pt x="21" y="4"/>
                    </a:cubicBezTo>
                    <a:cubicBezTo>
                      <a:pt x="15" y="9"/>
                      <a:pt x="9" y="15"/>
                      <a:pt x="3" y="21"/>
                    </a:cubicBezTo>
                    <a:cubicBezTo>
                      <a:pt x="0" y="25"/>
                      <a:pt x="6" y="30"/>
                      <a:pt x="9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2" name="Freeform 260"/>
              <p:cNvSpPr/>
              <p:nvPr/>
            </p:nvSpPr>
            <p:spPr bwMode="auto">
              <a:xfrm>
                <a:off x="2183400" y="4684372"/>
                <a:ext cx="38022" cy="45063"/>
              </a:xfrm>
              <a:custGeom>
                <a:avLst/>
                <a:gdLst>
                  <a:gd name="T0" fmla="*/ 9 w 23"/>
                  <a:gd name="T1" fmla="*/ 24 h 27"/>
                  <a:gd name="T2" fmla="*/ 21 w 23"/>
                  <a:gd name="T3" fmla="*/ 7 h 27"/>
                  <a:gd name="T4" fmla="*/ 13 w 23"/>
                  <a:gd name="T5" fmla="*/ 5 h 27"/>
                  <a:gd name="T6" fmla="*/ 3 w 23"/>
                  <a:gd name="T7" fmla="*/ 18 h 27"/>
                  <a:gd name="T8" fmla="*/ 9 w 23"/>
                  <a:gd name="T9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7">
                    <a:moveTo>
                      <a:pt x="9" y="24"/>
                    </a:moveTo>
                    <a:cubicBezTo>
                      <a:pt x="15" y="19"/>
                      <a:pt x="19" y="14"/>
                      <a:pt x="21" y="7"/>
                    </a:cubicBezTo>
                    <a:cubicBezTo>
                      <a:pt x="23" y="2"/>
                      <a:pt x="15" y="0"/>
                      <a:pt x="13" y="5"/>
                    </a:cubicBezTo>
                    <a:cubicBezTo>
                      <a:pt x="12" y="10"/>
                      <a:pt x="8" y="15"/>
                      <a:pt x="3" y="18"/>
                    </a:cubicBezTo>
                    <a:cubicBezTo>
                      <a:pt x="0" y="22"/>
                      <a:pt x="6" y="27"/>
                      <a:pt x="9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3" name="Freeform 261"/>
              <p:cNvSpPr/>
              <p:nvPr/>
            </p:nvSpPr>
            <p:spPr bwMode="auto">
              <a:xfrm>
                <a:off x="2158052" y="4639309"/>
                <a:ext cx="45063" cy="45063"/>
              </a:xfrm>
              <a:custGeom>
                <a:avLst/>
                <a:gdLst>
                  <a:gd name="T0" fmla="*/ 9 w 27"/>
                  <a:gd name="T1" fmla="*/ 25 h 27"/>
                  <a:gd name="T2" fmla="*/ 26 w 27"/>
                  <a:gd name="T3" fmla="*/ 6 h 27"/>
                  <a:gd name="T4" fmla="*/ 18 w 27"/>
                  <a:gd name="T5" fmla="*/ 5 h 27"/>
                  <a:gd name="T6" fmla="*/ 5 w 27"/>
                  <a:gd name="T7" fmla="*/ 18 h 27"/>
                  <a:gd name="T8" fmla="*/ 9 w 27"/>
                  <a:gd name="T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7">
                    <a:moveTo>
                      <a:pt x="9" y="25"/>
                    </a:moveTo>
                    <a:cubicBezTo>
                      <a:pt x="17" y="21"/>
                      <a:pt x="23" y="15"/>
                      <a:pt x="26" y="6"/>
                    </a:cubicBezTo>
                    <a:cubicBezTo>
                      <a:pt x="27" y="2"/>
                      <a:pt x="20" y="0"/>
                      <a:pt x="18" y="5"/>
                    </a:cubicBezTo>
                    <a:cubicBezTo>
                      <a:pt x="16" y="11"/>
                      <a:pt x="10" y="15"/>
                      <a:pt x="5" y="18"/>
                    </a:cubicBezTo>
                    <a:cubicBezTo>
                      <a:pt x="0" y="20"/>
                      <a:pt x="5" y="27"/>
                      <a:pt x="9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4" name="Freeform 262"/>
              <p:cNvSpPr/>
              <p:nvPr/>
            </p:nvSpPr>
            <p:spPr bwMode="auto">
              <a:xfrm>
                <a:off x="2133408" y="4587909"/>
                <a:ext cx="54920" cy="51400"/>
              </a:xfrm>
              <a:custGeom>
                <a:avLst/>
                <a:gdLst>
                  <a:gd name="T0" fmla="*/ 8 w 33"/>
                  <a:gd name="T1" fmla="*/ 28 h 31"/>
                  <a:gd name="T2" fmla="*/ 32 w 33"/>
                  <a:gd name="T3" fmla="*/ 5 h 31"/>
                  <a:gd name="T4" fmla="*/ 24 w 33"/>
                  <a:gd name="T5" fmla="*/ 6 h 31"/>
                  <a:gd name="T6" fmla="*/ 15 w 33"/>
                  <a:gd name="T7" fmla="*/ 15 h 31"/>
                  <a:gd name="T8" fmla="*/ 4 w 33"/>
                  <a:gd name="T9" fmla="*/ 22 h 31"/>
                  <a:gd name="T10" fmla="*/ 8 w 33"/>
                  <a:gd name="T11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31">
                    <a:moveTo>
                      <a:pt x="8" y="28"/>
                    </a:moveTo>
                    <a:cubicBezTo>
                      <a:pt x="17" y="22"/>
                      <a:pt x="31" y="18"/>
                      <a:pt x="32" y="5"/>
                    </a:cubicBezTo>
                    <a:cubicBezTo>
                      <a:pt x="33" y="0"/>
                      <a:pt x="25" y="0"/>
                      <a:pt x="24" y="6"/>
                    </a:cubicBezTo>
                    <a:cubicBezTo>
                      <a:pt x="24" y="10"/>
                      <a:pt x="19" y="13"/>
                      <a:pt x="15" y="15"/>
                    </a:cubicBezTo>
                    <a:cubicBezTo>
                      <a:pt x="12" y="17"/>
                      <a:pt x="8" y="19"/>
                      <a:pt x="4" y="22"/>
                    </a:cubicBezTo>
                    <a:cubicBezTo>
                      <a:pt x="0" y="25"/>
                      <a:pt x="4" y="31"/>
                      <a:pt x="8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5" name="Freeform 263"/>
              <p:cNvSpPr/>
              <p:nvPr/>
            </p:nvSpPr>
            <p:spPr bwMode="auto">
              <a:xfrm>
                <a:off x="2121438" y="4537918"/>
                <a:ext cx="52104" cy="61257"/>
              </a:xfrm>
              <a:custGeom>
                <a:avLst/>
                <a:gdLst>
                  <a:gd name="T0" fmla="*/ 9 w 31"/>
                  <a:gd name="T1" fmla="*/ 33 h 37"/>
                  <a:gd name="T2" fmla="*/ 29 w 31"/>
                  <a:gd name="T3" fmla="*/ 9 h 37"/>
                  <a:gd name="T4" fmla="*/ 22 w 31"/>
                  <a:gd name="T5" fmla="*/ 5 h 37"/>
                  <a:gd name="T6" fmla="*/ 3 w 31"/>
                  <a:gd name="T7" fmla="*/ 27 h 37"/>
                  <a:gd name="T8" fmla="*/ 9 w 31"/>
                  <a:gd name="T9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7">
                    <a:moveTo>
                      <a:pt x="9" y="33"/>
                    </a:moveTo>
                    <a:cubicBezTo>
                      <a:pt x="15" y="24"/>
                      <a:pt x="24" y="18"/>
                      <a:pt x="29" y="9"/>
                    </a:cubicBezTo>
                    <a:cubicBezTo>
                      <a:pt x="31" y="4"/>
                      <a:pt x="24" y="0"/>
                      <a:pt x="22" y="5"/>
                    </a:cubicBezTo>
                    <a:cubicBezTo>
                      <a:pt x="18" y="14"/>
                      <a:pt x="9" y="19"/>
                      <a:pt x="3" y="27"/>
                    </a:cubicBezTo>
                    <a:cubicBezTo>
                      <a:pt x="0" y="31"/>
                      <a:pt x="5" y="37"/>
                      <a:pt x="9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6" name="Freeform 264"/>
              <p:cNvSpPr/>
              <p:nvPr/>
            </p:nvSpPr>
            <p:spPr bwMode="auto">
              <a:xfrm>
                <a:off x="2096794" y="4494263"/>
                <a:ext cx="63370" cy="57033"/>
              </a:xfrm>
              <a:custGeom>
                <a:avLst/>
                <a:gdLst>
                  <a:gd name="T0" fmla="*/ 9 w 38"/>
                  <a:gd name="T1" fmla="*/ 31 h 34"/>
                  <a:gd name="T2" fmla="*/ 35 w 38"/>
                  <a:gd name="T3" fmla="*/ 10 h 34"/>
                  <a:gd name="T4" fmla="*/ 29 w 38"/>
                  <a:gd name="T5" fmla="*/ 4 h 34"/>
                  <a:gd name="T6" fmla="*/ 5 w 38"/>
                  <a:gd name="T7" fmla="*/ 24 h 34"/>
                  <a:gd name="T8" fmla="*/ 9 w 38"/>
                  <a:gd name="T9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4">
                    <a:moveTo>
                      <a:pt x="9" y="31"/>
                    </a:moveTo>
                    <a:cubicBezTo>
                      <a:pt x="18" y="25"/>
                      <a:pt x="27" y="18"/>
                      <a:pt x="35" y="10"/>
                    </a:cubicBezTo>
                    <a:cubicBezTo>
                      <a:pt x="38" y="6"/>
                      <a:pt x="32" y="0"/>
                      <a:pt x="29" y="4"/>
                    </a:cubicBezTo>
                    <a:cubicBezTo>
                      <a:pt x="22" y="13"/>
                      <a:pt x="14" y="19"/>
                      <a:pt x="5" y="24"/>
                    </a:cubicBezTo>
                    <a:cubicBezTo>
                      <a:pt x="0" y="27"/>
                      <a:pt x="4" y="34"/>
                      <a:pt x="9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7" name="Freeform 265"/>
              <p:cNvSpPr/>
              <p:nvPr/>
            </p:nvSpPr>
            <p:spPr bwMode="auto">
              <a:xfrm>
                <a:off x="2081304" y="4447792"/>
                <a:ext cx="61961" cy="56329"/>
              </a:xfrm>
              <a:custGeom>
                <a:avLst/>
                <a:gdLst>
                  <a:gd name="T0" fmla="*/ 8 w 37"/>
                  <a:gd name="T1" fmla="*/ 31 h 34"/>
                  <a:gd name="T2" fmla="*/ 34 w 37"/>
                  <a:gd name="T3" fmla="*/ 9 h 34"/>
                  <a:gd name="T4" fmla="*/ 28 w 37"/>
                  <a:gd name="T5" fmla="*/ 4 h 34"/>
                  <a:gd name="T6" fmla="*/ 4 w 37"/>
                  <a:gd name="T7" fmla="*/ 24 h 34"/>
                  <a:gd name="T8" fmla="*/ 8 w 37"/>
                  <a:gd name="T9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4">
                    <a:moveTo>
                      <a:pt x="8" y="31"/>
                    </a:moveTo>
                    <a:cubicBezTo>
                      <a:pt x="17" y="24"/>
                      <a:pt x="26" y="17"/>
                      <a:pt x="34" y="9"/>
                    </a:cubicBezTo>
                    <a:cubicBezTo>
                      <a:pt x="37" y="5"/>
                      <a:pt x="32" y="0"/>
                      <a:pt x="28" y="4"/>
                    </a:cubicBezTo>
                    <a:cubicBezTo>
                      <a:pt x="21" y="12"/>
                      <a:pt x="12" y="17"/>
                      <a:pt x="4" y="24"/>
                    </a:cubicBezTo>
                    <a:cubicBezTo>
                      <a:pt x="0" y="27"/>
                      <a:pt x="4" y="34"/>
                      <a:pt x="8" y="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8" name="Freeform 266"/>
              <p:cNvSpPr/>
              <p:nvPr/>
            </p:nvSpPr>
            <p:spPr bwMode="auto">
              <a:xfrm>
                <a:off x="2274934" y="4292185"/>
                <a:ext cx="58441" cy="65482"/>
              </a:xfrm>
              <a:custGeom>
                <a:avLst/>
                <a:gdLst>
                  <a:gd name="T0" fmla="*/ 10 w 35"/>
                  <a:gd name="T1" fmla="*/ 35 h 39"/>
                  <a:gd name="T2" fmla="*/ 32 w 35"/>
                  <a:gd name="T3" fmla="*/ 8 h 39"/>
                  <a:gd name="T4" fmla="*/ 25 w 35"/>
                  <a:gd name="T5" fmla="*/ 5 h 39"/>
                  <a:gd name="T6" fmla="*/ 4 w 35"/>
                  <a:gd name="T7" fmla="*/ 30 h 39"/>
                  <a:gd name="T8" fmla="*/ 10 w 35"/>
                  <a:gd name="T9" fmla="*/ 3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10" y="35"/>
                    </a:moveTo>
                    <a:cubicBezTo>
                      <a:pt x="18" y="27"/>
                      <a:pt x="26" y="18"/>
                      <a:pt x="32" y="8"/>
                    </a:cubicBezTo>
                    <a:cubicBezTo>
                      <a:pt x="35" y="4"/>
                      <a:pt x="28" y="0"/>
                      <a:pt x="25" y="5"/>
                    </a:cubicBezTo>
                    <a:cubicBezTo>
                      <a:pt x="20" y="14"/>
                      <a:pt x="12" y="22"/>
                      <a:pt x="4" y="30"/>
                    </a:cubicBezTo>
                    <a:cubicBezTo>
                      <a:pt x="0" y="33"/>
                      <a:pt x="6" y="39"/>
                      <a:pt x="1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9" name="Freeform 267"/>
              <p:cNvSpPr/>
              <p:nvPr/>
            </p:nvSpPr>
            <p:spPr bwMode="auto">
              <a:xfrm>
                <a:off x="2283383" y="4252755"/>
                <a:ext cx="51400" cy="61257"/>
              </a:xfrm>
              <a:custGeom>
                <a:avLst/>
                <a:gdLst>
                  <a:gd name="T0" fmla="*/ 9 w 31"/>
                  <a:gd name="T1" fmla="*/ 33 h 37"/>
                  <a:gd name="T2" fmla="*/ 28 w 31"/>
                  <a:gd name="T3" fmla="*/ 10 h 37"/>
                  <a:gd name="T4" fmla="*/ 22 w 31"/>
                  <a:gd name="T5" fmla="*/ 4 h 37"/>
                  <a:gd name="T6" fmla="*/ 3 w 31"/>
                  <a:gd name="T7" fmla="*/ 28 h 37"/>
                  <a:gd name="T8" fmla="*/ 9 w 31"/>
                  <a:gd name="T9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7">
                    <a:moveTo>
                      <a:pt x="9" y="33"/>
                    </a:moveTo>
                    <a:cubicBezTo>
                      <a:pt x="16" y="26"/>
                      <a:pt x="21" y="18"/>
                      <a:pt x="28" y="10"/>
                    </a:cubicBezTo>
                    <a:cubicBezTo>
                      <a:pt x="31" y="6"/>
                      <a:pt x="25" y="0"/>
                      <a:pt x="22" y="4"/>
                    </a:cubicBezTo>
                    <a:cubicBezTo>
                      <a:pt x="16" y="12"/>
                      <a:pt x="10" y="21"/>
                      <a:pt x="3" y="28"/>
                    </a:cubicBezTo>
                    <a:cubicBezTo>
                      <a:pt x="0" y="32"/>
                      <a:pt x="6" y="37"/>
                      <a:pt x="9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0" name="Freeform 268"/>
              <p:cNvSpPr/>
              <p:nvPr/>
            </p:nvSpPr>
            <p:spPr bwMode="auto">
              <a:xfrm>
                <a:off x="2273525" y="4268949"/>
                <a:ext cx="18307" cy="16899"/>
              </a:xfrm>
              <a:custGeom>
                <a:avLst/>
                <a:gdLst>
                  <a:gd name="T0" fmla="*/ 5 w 11"/>
                  <a:gd name="T1" fmla="*/ 8 h 10"/>
                  <a:gd name="T2" fmla="*/ 6 w 11"/>
                  <a:gd name="T3" fmla="*/ 1 h 10"/>
                  <a:gd name="T4" fmla="*/ 5 w 11"/>
                  <a:gd name="T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5" y="8"/>
                    </a:moveTo>
                    <a:cubicBezTo>
                      <a:pt x="10" y="10"/>
                      <a:pt x="11" y="2"/>
                      <a:pt x="6" y="1"/>
                    </a:cubicBezTo>
                    <a:cubicBezTo>
                      <a:pt x="2" y="0"/>
                      <a:pt x="0" y="7"/>
                      <a:pt x="5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1" name="Freeform 269"/>
              <p:cNvSpPr/>
              <p:nvPr/>
            </p:nvSpPr>
            <p:spPr bwMode="auto">
              <a:xfrm>
                <a:off x="2283383" y="3972520"/>
                <a:ext cx="19715" cy="59849"/>
              </a:xfrm>
              <a:custGeom>
                <a:avLst/>
                <a:gdLst>
                  <a:gd name="T0" fmla="*/ 1 w 12"/>
                  <a:gd name="T1" fmla="*/ 7 h 36"/>
                  <a:gd name="T2" fmla="*/ 4 w 12"/>
                  <a:gd name="T3" fmla="*/ 31 h 36"/>
                  <a:gd name="T4" fmla="*/ 12 w 12"/>
                  <a:gd name="T5" fmla="*/ 30 h 36"/>
                  <a:gd name="T6" fmla="*/ 8 w 12"/>
                  <a:gd name="T7" fmla="*/ 5 h 36"/>
                  <a:gd name="T8" fmla="*/ 1 w 12"/>
                  <a:gd name="T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" y="7"/>
                    </a:moveTo>
                    <a:cubicBezTo>
                      <a:pt x="2" y="15"/>
                      <a:pt x="4" y="23"/>
                      <a:pt x="4" y="31"/>
                    </a:cubicBezTo>
                    <a:cubicBezTo>
                      <a:pt x="3" y="36"/>
                      <a:pt x="11" y="35"/>
                      <a:pt x="12" y="30"/>
                    </a:cubicBezTo>
                    <a:cubicBezTo>
                      <a:pt x="12" y="22"/>
                      <a:pt x="10" y="13"/>
                      <a:pt x="8" y="5"/>
                    </a:cubicBezTo>
                    <a:cubicBezTo>
                      <a:pt x="7" y="0"/>
                      <a:pt x="0" y="2"/>
                      <a:pt x="1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2" name="Freeform 270"/>
              <p:cNvSpPr/>
              <p:nvPr/>
            </p:nvSpPr>
            <p:spPr bwMode="auto">
              <a:xfrm>
                <a:off x="2323517" y="4009134"/>
                <a:ext cx="18307" cy="53512"/>
              </a:xfrm>
              <a:custGeom>
                <a:avLst/>
                <a:gdLst>
                  <a:gd name="T0" fmla="*/ 3 w 11"/>
                  <a:gd name="T1" fmla="*/ 5 h 32"/>
                  <a:gd name="T2" fmla="*/ 1 w 11"/>
                  <a:gd name="T3" fmla="*/ 25 h 32"/>
                  <a:gd name="T4" fmla="*/ 8 w 11"/>
                  <a:gd name="T5" fmla="*/ 27 h 32"/>
                  <a:gd name="T6" fmla="*/ 11 w 11"/>
                  <a:gd name="T7" fmla="*/ 5 h 32"/>
                  <a:gd name="T8" fmla="*/ 3 w 11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5"/>
                    </a:moveTo>
                    <a:cubicBezTo>
                      <a:pt x="2" y="12"/>
                      <a:pt x="2" y="19"/>
                      <a:pt x="1" y="25"/>
                    </a:cubicBezTo>
                    <a:cubicBezTo>
                      <a:pt x="0" y="31"/>
                      <a:pt x="8" y="32"/>
                      <a:pt x="8" y="27"/>
                    </a:cubicBezTo>
                    <a:cubicBezTo>
                      <a:pt x="10" y="20"/>
                      <a:pt x="10" y="12"/>
                      <a:pt x="11" y="5"/>
                    </a:cubicBezTo>
                    <a:cubicBezTo>
                      <a:pt x="11" y="0"/>
                      <a:pt x="3" y="0"/>
                      <a:pt x="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3" name="Freeform 271"/>
              <p:cNvSpPr/>
              <p:nvPr/>
            </p:nvSpPr>
            <p:spPr bwMode="auto">
              <a:xfrm>
                <a:off x="3944370" y="4316124"/>
                <a:ext cx="21828" cy="74635"/>
              </a:xfrm>
              <a:custGeom>
                <a:avLst/>
                <a:gdLst>
                  <a:gd name="T0" fmla="*/ 1 w 13"/>
                  <a:gd name="T1" fmla="*/ 6 h 45"/>
                  <a:gd name="T2" fmla="*/ 1 w 13"/>
                  <a:gd name="T3" fmla="*/ 38 h 45"/>
                  <a:gd name="T4" fmla="*/ 9 w 13"/>
                  <a:gd name="T5" fmla="*/ 40 h 45"/>
                  <a:gd name="T6" fmla="*/ 9 w 13"/>
                  <a:gd name="T7" fmla="*/ 5 h 45"/>
                  <a:gd name="T8" fmla="*/ 1 w 13"/>
                  <a:gd name="T9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5">
                    <a:moveTo>
                      <a:pt x="1" y="6"/>
                    </a:moveTo>
                    <a:cubicBezTo>
                      <a:pt x="3" y="16"/>
                      <a:pt x="5" y="28"/>
                      <a:pt x="1" y="38"/>
                    </a:cubicBezTo>
                    <a:cubicBezTo>
                      <a:pt x="0" y="43"/>
                      <a:pt x="7" y="45"/>
                      <a:pt x="9" y="40"/>
                    </a:cubicBezTo>
                    <a:cubicBezTo>
                      <a:pt x="13" y="29"/>
                      <a:pt x="11" y="16"/>
                      <a:pt x="9" y="5"/>
                    </a:cubicBezTo>
                    <a:cubicBezTo>
                      <a:pt x="9" y="0"/>
                      <a:pt x="1" y="0"/>
                      <a:pt x="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272"/>
              <p:cNvSpPr/>
              <p:nvPr/>
            </p:nvSpPr>
            <p:spPr bwMode="auto">
              <a:xfrm>
                <a:off x="3972534" y="4299226"/>
                <a:ext cx="20419" cy="69707"/>
              </a:xfrm>
              <a:custGeom>
                <a:avLst/>
                <a:gdLst>
                  <a:gd name="T0" fmla="*/ 4 w 12"/>
                  <a:gd name="T1" fmla="*/ 5 h 42"/>
                  <a:gd name="T2" fmla="*/ 2 w 12"/>
                  <a:gd name="T3" fmla="*/ 36 h 42"/>
                  <a:gd name="T4" fmla="*/ 10 w 12"/>
                  <a:gd name="T5" fmla="*/ 38 h 42"/>
                  <a:gd name="T6" fmla="*/ 12 w 12"/>
                  <a:gd name="T7" fmla="*/ 5 h 42"/>
                  <a:gd name="T8" fmla="*/ 4 w 12"/>
                  <a:gd name="T9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4" y="5"/>
                    </a:moveTo>
                    <a:cubicBezTo>
                      <a:pt x="4" y="16"/>
                      <a:pt x="4" y="26"/>
                      <a:pt x="2" y="36"/>
                    </a:cubicBezTo>
                    <a:cubicBezTo>
                      <a:pt x="0" y="41"/>
                      <a:pt x="8" y="42"/>
                      <a:pt x="10" y="38"/>
                    </a:cubicBezTo>
                    <a:cubicBezTo>
                      <a:pt x="12" y="27"/>
                      <a:pt x="12" y="16"/>
                      <a:pt x="12" y="5"/>
                    </a:cubicBezTo>
                    <a:cubicBezTo>
                      <a:pt x="12" y="0"/>
                      <a:pt x="4" y="0"/>
                      <a:pt x="4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273"/>
              <p:cNvSpPr/>
              <p:nvPr/>
            </p:nvSpPr>
            <p:spPr bwMode="auto">
              <a:xfrm>
                <a:off x="4007739" y="4297817"/>
                <a:ext cx="19715" cy="45063"/>
              </a:xfrm>
              <a:custGeom>
                <a:avLst/>
                <a:gdLst>
                  <a:gd name="T0" fmla="*/ 0 w 12"/>
                  <a:gd name="T1" fmla="*/ 4 h 27"/>
                  <a:gd name="T2" fmla="*/ 4 w 12"/>
                  <a:gd name="T3" fmla="*/ 22 h 27"/>
                  <a:gd name="T4" fmla="*/ 11 w 12"/>
                  <a:gd name="T5" fmla="*/ 20 h 27"/>
                  <a:gd name="T6" fmla="*/ 8 w 12"/>
                  <a:gd name="T7" fmla="*/ 4 h 27"/>
                  <a:gd name="T8" fmla="*/ 4 w 12"/>
                  <a:gd name="T9" fmla="*/ 0 h 27"/>
                  <a:gd name="T10" fmla="*/ 0 w 12"/>
                  <a:gd name="T11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7">
                    <a:moveTo>
                      <a:pt x="0" y="4"/>
                    </a:moveTo>
                    <a:cubicBezTo>
                      <a:pt x="1" y="10"/>
                      <a:pt x="2" y="16"/>
                      <a:pt x="4" y="22"/>
                    </a:cubicBezTo>
                    <a:cubicBezTo>
                      <a:pt x="5" y="27"/>
                      <a:pt x="12" y="25"/>
                      <a:pt x="11" y="20"/>
                    </a:cubicBezTo>
                    <a:cubicBezTo>
                      <a:pt x="10" y="14"/>
                      <a:pt x="9" y="9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274"/>
              <p:cNvSpPr/>
              <p:nvPr/>
            </p:nvSpPr>
            <p:spPr bwMode="auto">
              <a:xfrm>
                <a:off x="4035903" y="4277399"/>
                <a:ext cx="25348" cy="59849"/>
              </a:xfrm>
              <a:custGeom>
                <a:avLst/>
                <a:gdLst>
                  <a:gd name="T0" fmla="*/ 0 w 15"/>
                  <a:gd name="T1" fmla="*/ 5 h 36"/>
                  <a:gd name="T2" fmla="*/ 5 w 15"/>
                  <a:gd name="T3" fmla="*/ 31 h 36"/>
                  <a:gd name="T4" fmla="*/ 12 w 15"/>
                  <a:gd name="T5" fmla="*/ 29 h 36"/>
                  <a:gd name="T6" fmla="*/ 8 w 15"/>
                  <a:gd name="T7" fmla="*/ 5 h 36"/>
                  <a:gd name="T8" fmla="*/ 0 w 15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6">
                    <a:moveTo>
                      <a:pt x="0" y="5"/>
                    </a:moveTo>
                    <a:cubicBezTo>
                      <a:pt x="1" y="13"/>
                      <a:pt x="1" y="23"/>
                      <a:pt x="5" y="31"/>
                    </a:cubicBezTo>
                    <a:cubicBezTo>
                      <a:pt x="7" y="36"/>
                      <a:pt x="15" y="33"/>
                      <a:pt x="12" y="29"/>
                    </a:cubicBezTo>
                    <a:cubicBezTo>
                      <a:pt x="9" y="21"/>
                      <a:pt x="9" y="12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275"/>
              <p:cNvSpPr/>
              <p:nvPr/>
            </p:nvSpPr>
            <p:spPr bwMode="auto">
              <a:xfrm>
                <a:off x="4047873" y="4249234"/>
                <a:ext cx="18307" cy="16899"/>
              </a:xfrm>
              <a:custGeom>
                <a:avLst/>
                <a:gdLst>
                  <a:gd name="T0" fmla="*/ 5 w 11"/>
                  <a:gd name="T1" fmla="*/ 9 h 10"/>
                  <a:gd name="T2" fmla="*/ 6 w 11"/>
                  <a:gd name="T3" fmla="*/ 1 h 10"/>
                  <a:gd name="T4" fmla="*/ 5 w 11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5" y="9"/>
                    </a:moveTo>
                    <a:cubicBezTo>
                      <a:pt x="10" y="10"/>
                      <a:pt x="11" y="2"/>
                      <a:pt x="6" y="1"/>
                    </a:cubicBezTo>
                    <a:cubicBezTo>
                      <a:pt x="1" y="0"/>
                      <a:pt x="0" y="8"/>
                      <a:pt x="5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78" name="文本框 77"/>
            <p:cNvSpPr txBox="1"/>
            <p:nvPr/>
          </p:nvSpPr>
          <p:spPr>
            <a:xfrm>
              <a:off x="2409476" y="2926659"/>
              <a:ext cx="1600989" cy="1690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6000" dirty="0">
                  <a:solidFill>
                    <a:srgbClr val="FFC00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  </a:t>
              </a:r>
              <a:r>
                <a:rPr lang="zh-CN" altLang="en-US" sz="4800" dirty="0">
                  <a:solidFill>
                    <a:srgbClr val="FFC00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？</a:t>
              </a:r>
              <a:endParaRPr lang="zh-CN" altLang="en-US" sz="4800" dirty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816735" y="2949575"/>
            <a:ext cx="32969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地球的平均半径有6371千米</a:t>
            </a:r>
            <a:endParaRPr lang="zh-CN" altLang="en-US" sz="20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8715" y="2517775"/>
            <a:ext cx="12579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挖地球？</a:t>
            </a:r>
            <a:endParaRPr lang="zh-CN" altLang="en-US" sz="2000" dirty="0" smtClean="0">
              <a:solidFill>
                <a:srgbClr val="00B0F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083435" y="3527425"/>
            <a:ext cx="4791710" cy="86042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dirty="0" smtClean="0">
                <a:solidFill>
                  <a:srgbClr val="00B05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俄罗斯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－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前苏联科拉学院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－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帕钦加地区</a:t>
            </a:r>
            <a:r>
              <a:rPr lang="zh-CN" altLang="en-US" sz="20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－  </a:t>
            </a:r>
            <a:endParaRPr lang="zh-CN" altLang="en-US" sz="2000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457200" lvl="1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dirty="0" smtClean="0">
                <a:solidFill>
                  <a:srgbClr val="00B05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12.26千米深井</a:t>
            </a:r>
            <a:endParaRPr lang="zh-CN" altLang="en-US" sz="2000" dirty="0" smtClean="0">
              <a:solidFill>
                <a:srgbClr val="00B05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2916555" y="4729480"/>
            <a:ext cx="8347075" cy="82232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noAutofit/>
          </a:bodyPr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        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既然不能直接看到地球内部，那么我们只能采用间接的手段了，那就是利用“地震波”来探测地球内部结构。</a:t>
            </a:r>
            <a:endParaRPr lang="en-US" altLang="zh-CN" sz="20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77000" decel="2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0.21736 L 1.04167E-6 2.22222E-6 " pathEditMode="relative" rAng="0" ptsTypes="AA">
                                      <p:cBhvr>
                                        <p:cTn id="9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108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bldLvl="0" animBg="1"/>
      <p:bldP spid="5" grpId="0" build="p"/>
      <p:bldP spid="5" grpId="1"/>
      <p:bldP spid="9" grpId="0" build="p"/>
      <p:bldP spid="9" grpId="1"/>
      <p:bldP spid="81" grpId="0" uiExpand="1" build="p"/>
      <p:bldP spid="81" grpId="1"/>
      <p:bldP spid="83" grpId="0" build="p"/>
      <p:bldP spid="8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2291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纵波与横波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2050" y="1120140"/>
            <a:ext cx="331470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波的应用－－地震波</a:t>
            </a:r>
            <a:endParaRPr lang="zh-CN" altLang="en-US" sz="200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 rot="2047561">
            <a:off x="488950" y="1077595"/>
            <a:ext cx="492760" cy="484505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6140" y="1562100"/>
            <a:ext cx="4797425" cy="2014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       </a:t>
            </a: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地震波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分为纵波和横波，纵波传播速度快于横波，纵波能够在固态和液态中传播，而横波只能在固态中传播。</a:t>
            </a:r>
            <a:r>
              <a:rPr lang="zh-CN" altLang="en-US" sz="2000" u="sng" dirty="0" smtClean="0">
                <a:solidFill>
                  <a:srgbClr val="00B05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我们利用地震波向地球深处传播的速度变化情况，来研究地球的内部结构。</a:t>
            </a:r>
            <a:endParaRPr lang="zh-CN" altLang="en-US" sz="2000" u="sng" dirty="0" smtClean="0">
              <a:solidFill>
                <a:srgbClr val="00B05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104255" y="1658620"/>
            <a:ext cx="5223510" cy="3832225"/>
            <a:chOff x="9613" y="2612"/>
            <a:chExt cx="8226" cy="6035"/>
          </a:xfrm>
        </p:grpSpPr>
        <p:pic>
          <p:nvPicPr>
            <p:cNvPr id="7" name="图片 6" descr="波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13" y="2612"/>
              <a:ext cx="8226" cy="535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860" y="8067"/>
              <a:ext cx="6125" cy="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ctr">
                <a:buClrTx/>
                <a:buSzTx/>
                <a:buFontTx/>
              </a:pPr>
              <a:r>
                <a:rPr lang="zh-CN" altLang="en-US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地震波和地球内部结构示意图</a:t>
              </a:r>
              <a:endPara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5" y="3707765"/>
            <a:ext cx="3867150" cy="26479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03620" y="5710555"/>
            <a:ext cx="53143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    </a:t>
            </a:r>
            <a:r>
              <a:rPr lang="en-US" altLang="zh-CN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   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纵波是可以穿过整个地球，且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在地震期间到达地震仪驻地的第一波。 </a:t>
            </a:r>
            <a:endParaRPr lang="zh-CN" altLang="en-US" sz="20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77000" decel="2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0.21736 L 1.04167E-6 2.22222E-6 " pathEditMode="relative" rAng="0" ptsTypes="AA">
                                      <p:cBhvr>
                                        <p:cTn id="9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bldLvl="0" animBg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615" y="441960"/>
            <a:ext cx="38893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纵波与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横波</a:t>
            </a:r>
            <a:endParaRPr lang="zh-CN" altLang="en-US" sz="240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4140" y="1170305"/>
            <a:ext cx="237553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波的破坏力</a:t>
            </a:r>
            <a:r>
              <a:rPr lang="zh-CN" altLang="en-US" sz="2000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r>
              <a:rPr lang="zh-CN" altLang="en-US" sz="2000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地震</a:t>
            </a:r>
            <a:endParaRPr lang="zh-CN" altLang="en-US" sz="2000" dirty="0" smtClean="0">
              <a:solidFill>
                <a:srgbClr val="FFC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sp>
        <p:nvSpPr>
          <p:cNvPr id="34" name="Freeform 22"/>
          <p:cNvSpPr>
            <a:spLocks noEditPoints="1"/>
          </p:cNvSpPr>
          <p:nvPr/>
        </p:nvSpPr>
        <p:spPr bwMode="auto">
          <a:xfrm rot="2047561">
            <a:off x="631825" y="1077595"/>
            <a:ext cx="492760" cy="484505"/>
          </a:xfrm>
          <a:custGeom>
            <a:avLst/>
            <a:gdLst>
              <a:gd name="T0" fmla="*/ 359 w 359"/>
              <a:gd name="T1" fmla="*/ 59 h 232"/>
              <a:gd name="T2" fmla="*/ 332 w 359"/>
              <a:gd name="T3" fmla="*/ 83 h 232"/>
              <a:gd name="T4" fmla="*/ 278 w 359"/>
              <a:gd name="T5" fmla="*/ 122 h 232"/>
              <a:gd name="T6" fmla="*/ 171 w 359"/>
              <a:gd name="T7" fmla="*/ 189 h 232"/>
              <a:gd name="T8" fmla="*/ 108 w 359"/>
              <a:gd name="T9" fmla="*/ 232 h 232"/>
              <a:gd name="T10" fmla="*/ 98 w 359"/>
              <a:gd name="T11" fmla="*/ 230 h 232"/>
              <a:gd name="T12" fmla="*/ 61 w 359"/>
              <a:gd name="T13" fmla="*/ 174 h 232"/>
              <a:gd name="T14" fmla="*/ 7 w 359"/>
              <a:gd name="T15" fmla="*/ 179 h 232"/>
              <a:gd name="T16" fmla="*/ 38 w 359"/>
              <a:gd name="T17" fmla="*/ 103 h 232"/>
              <a:gd name="T18" fmla="*/ 37 w 359"/>
              <a:gd name="T19" fmla="*/ 97 h 232"/>
              <a:gd name="T20" fmla="*/ 67 w 359"/>
              <a:gd name="T21" fmla="*/ 0 h 232"/>
              <a:gd name="T22" fmla="*/ 148 w 359"/>
              <a:gd name="T23" fmla="*/ 18 h 232"/>
              <a:gd name="T24" fmla="*/ 277 w 359"/>
              <a:gd name="T25" fmla="*/ 49 h 232"/>
              <a:gd name="T26" fmla="*/ 350 w 359"/>
              <a:gd name="T27" fmla="*/ 56 h 232"/>
              <a:gd name="T28" fmla="*/ 359 w 359"/>
              <a:gd name="T29" fmla="*/ 59 h 232"/>
              <a:gd name="T30" fmla="*/ 75 w 359"/>
              <a:gd name="T31" fmla="*/ 12 h 232"/>
              <a:gd name="T32" fmla="*/ 59 w 359"/>
              <a:gd name="T33" fmla="*/ 69 h 232"/>
              <a:gd name="T34" fmla="*/ 54 w 359"/>
              <a:gd name="T35" fmla="*/ 95 h 232"/>
              <a:gd name="T36" fmla="*/ 241 w 359"/>
              <a:gd name="T37" fmla="*/ 76 h 232"/>
              <a:gd name="T38" fmla="*/ 319 w 359"/>
              <a:gd name="T39" fmla="*/ 62 h 232"/>
              <a:gd name="T40" fmla="*/ 75 w 359"/>
              <a:gd name="T41" fmla="*/ 12 h 232"/>
              <a:gd name="T42" fmla="*/ 53 w 359"/>
              <a:gd name="T43" fmla="*/ 142 h 232"/>
              <a:gd name="T44" fmla="*/ 103 w 359"/>
              <a:gd name="T45" fmla="*/ 221 h 232"/>
              <a:gd name="T46" fmla="*/ 305 w 359"/>
              <a:gd name="T47" fmla="*/ 88 h 232"/>
              <a:gd name="T48" fmla="*/ 304 w 359"/>
              <a:gd name="T49" fmla="*/ 86 h 232"/>
              <a:gd name="T50" fmla="*/ 53 w 359"/>
              <a:gd name="T51" fmla="*/ 142 h 232"/>
              <a:gd name="T52" fmla="*/ 47 w 359"/>
              <a:gd name="T53" fmla="*/ 107 h 232"/>
              <a:gd name="T54" fmla="*/ 25 w 359"/>
              <a:gd name="T55" fmla="*/ 150 h 232"/>
              <a:gd name="T56" fmla="*/ 43 w 359"/>
              <a:gd name="T57" fmla="*/ 130 h 232"/>
              <a:gd name="T58" fmla="*/ 54 w 359"/>
              <a:gd name="T59" fmla="*/ 132 h 232"/>
              <a:gd name="T60" fmla="*/ 212 w 359"/>
              <a:gd name="T61" fmla="*/ 101 h 232"/>
              <a:gd name="T62" fmla="*/ 286 w 359"/>
              <a:gd name="T63" fmla="*/ 80 h 232"/>
              <a:gd name="T64" fmla="*/ 47 w 359"/>
              <a:gd name="T65" fmla="*/ 107 h 232"/>
              <a:gd name="T66" fmla="*/ 23 w 359"/>
              <a:gd name="T67" fmla="*/ 169 h 232"/>
              <a:gd name="T68" fmla="*/ 54 w 359"/>
              <a:gd name="T69" fmla="*/ 163 h 232"/>
              <a:gd name="T70" fmla="*/ 41 w 359"/>
              <a:gd name="T71" fmla="*/ 145 h 232"/>
              <a:gd name="T72" fmla="*/ 23 w 359"/>
              <a:gd name="T73" fmla="*/ 16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59" h="232">
                <a:moveTo>
                  <a:pt x="359" y="59"/>
                </a:moveTo>
                <a:cubicBezTo>
                  <a:pt x="357" y="74"/>
                  <a:pt x="340" y="71"/>
                  <a:pt x="332" y="83"/>
                </a:cubicBezTo>
                <a:cubicBezTo>
                  <a:pt x="314" y="89"/>
                  <a:pt x="296" y="108"/>
                  <a:pt x="278" y="122"/>
                </a:cubicBezTo>
                <a:cubicBezTo>
                  <a:pt x="242" y="142"/>
                  <a:pt x="207" y="167"/>
                  <a:pt x="171" y="189"/>
                </a:cubicBezTo>
                <a:cubicBezTo>
                  <a:pt x="150" y="200"/>
                  <a:pt x="129" y="217"/>
                  <a:pt x="108" y="232"/>
                </a:cubicBezTo>
                <a:cubicBezTo>
                  <a:pt x="104" y="229"/>
                  <a:pt x="101" y="231"/>
                  <a:pt x="98" y="230"/>
                </a:cubicBezTo>
                <a:cubicBezTo>
                  <a:pt x="83" y="212"/>
                  <a:pt x="74" y="193"/>
                  <a:pt x="61" y="174"/>
                </a:cubicBezTo>
                <a:cubicBezTo>
                  <a:pt x="44" y="175"/>
                  <a:pt x="22" y="183"/>
                  <a:pt x="7" y="179"/>
                </a:cubicBezTo>
                <a:cubicBezTo>
                  <a:pt x="0" y="155"/>
                  <a:pt x="26" y="131"/>
                  <a:pt x="38" y="103"/>
                </a:cubicBezTo>
                <a:cubicBezTo>
                  <a:pt x="39" y="101"/>
                  <a:pt x="36" y="99"/>
                  <a:pt x="37" y="97"/>
                </a:cubicBezTo>
                <a:cubicBezTo>
                  <a:pt x="50" y="65"/>
                  <a:pt x="54" y="29"/>
                  <a:pt x="67" y="0"/>
                </a:cubicBezTo>
                <a:cubicBezTo>
                  <a:pt x="94" y="2"/>
                  <a:pt x="121" y="16"/>
                  <a:pt x="148" y="18"/>
                </a:cubicBezTo>
                <a:cubicBezTo>
                  <a:pt x="191" y="31"/>
                  <a:pt x="234" y="38"/>
                  <a:pt x="277" y="49"/>
                </a:cubicBezTo>
                <a:cubicBezTo>
                  <a:pt x="299" y="48"/>
                  <a:pt x="327" y="57"/>
                  <a:pt x="350" y="56"/>
                </a:cubicBezTo>
                <a:cubicBezTo>
                  <a:pt x="352" y="56"/>
                  <a:pt x="355" y="54"/>
                  <a:pt x="359" y="59"/>
                </a:cubicBezTo>
                <a:close/>
                <a:moveTo>
                  <a:pt x="75" y="12"/>
                </a:moveTo>
                <a:cubicBezTo>
                  <a:pt x="69" y="31"/>
                  <a:pt x="61" y="50"/>
                  <a:pt x="59" y="69"/>
                </a:cubicBezTo>
                <a:cubicBezTo>
                  <a:pt x="54" y="78"/>
                  <a:pt x="49" y="87"/>
                  <a:pt x="54" y="95"/>
                </a:cubicBezTo>
                <a:cubicBezTo>
                  <a:pt x="116" y="89"/>
                  <a:pt x="178" y="78"/>
                  <a:pt x="241" y="76"/>
                </a:cubicBezTo>
                <a:cubicBezTo>
                  <a:pt x="266" y="69"/>
                  <a:pt x="297" y="72"/>
                  <a:pt x="319" y="62"/>
                </a:cubicBezTo>
                <a:cubicBezTo>
                  <a:pt x="238" y="54"/>
                  <a:pt x="154" y="26"/>
                  <a:pt x="75" y="12"/>
                </a:cubicBezTo>
                <a:close/>
                <a:moveTo>
                  <a:pt x="53" y="142"/>
                </a:moveTo>
                <a:cubicBezTo>
                  <a:pt x="70" y="168"/>
                  <a:pt x="80" y="195"/>
                  <a:pt x="103" y="221"/>
                </a:cubicBezTo>
                <a:cubicBezTo>
                  <a:pt x="172" y="177"/>
                  <a:pt x="236" y="139"/>
                  <a:pt x="305" y="88"/>
                </a:cubicBezTo>
                <a:cubicBezTo>
                  <a:pt x="305" y="87"/>
                  <a:pt x="305" y="86"/>
                  <a:pt x="304" y="86"/>
                </a:cubicBezTo>
                <a:cubicBezTo>
                  <a:pt x="220" y="107"/>
                  <a:pt x="137" y="130"/>
                  <a:pt x="53" y="142"/>
                </a:cubicBezTo>
                <a:close/>
                <a:moveTo>
                  <a:pt x="47" y="107"/>
                </a:moveTo>
                <a:cubicBezTo>
                  <a:pt x="41" y="121"/>
                  <a:pt x="29" y="136"/>
                  <a:pt x="25" y="150"/>
                </a:cubicBezTo>
                <a:cubicBezTo>
                  <a:pt x="35" y="145"/>
                  <a:pt x="34" y="136"/>
                  <a:pt x="43" y="130"/>
                </a:cubicBezTo>
                <a:cubicBezTo>
                  <a:pt x="47" y="132"/>
                  <a:pt x="51" y="130"/>
                  <a:pt x="54" y="132"/>
                </a:cubicBezTo>
                <a:cubicBezTo>
                  <a:pt x="107" y="124"/>
                  <a:pt x="160" y="113"/>
                  <a:pt x="212" y="101"/>
                </a:cubicBezTo>
                <a:cubicBezTo>
                  <a:pt x="237" y="91"/>
                  <a:pt x="261" y="87"/>
                  <a:pt x="286" y="80"/>
                </a:cubicBezTo>
                <a:cubicBezTo>
                  <a:pt x="206" y="86"/>
                  <a:pt x="126" y="95"/>
                  <a:pt x="47" y="107"/>
                </a:cubicBezTo>
                <a:close/>
                <a:moveTo>
                  <a:pt x="23" y="169"/>
                </a:moveTo>
                <a:cubicBezTo>
                  <a:pt x="34" y="173"/>
                  <a:pt x="44" y="165"/>
                  <a:pt x="54" y="163"/>
                </a:cubicBezTo>
                <a:cubicBezTo>
                  <a:pt x="50" y="157"/>
                  <a:pt x="47" y="151"/>
                  <a:pt x="41" y="145"/>
                </a:cubicBezTo>
                <a:cubicBezTo>
                  <a:pt x="38" y="153"/>
                  <a:pt x="29" y="161"/>
                  <a:pt x="23" y="16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21715" y="1678305"/>
            <a:ext cx="5990590" cy="398780"/>
          </a:xfrm>
          <a:prstGeom prst="rect">
            <a:avLst/>
          </a:prstGeom>
          <a:noFill/>
          <a:ln w="25400" cmpd="sng">
            <a:solidFill>
              <a:srgbClr val="C00000"/>
            </a:solidFill>
            <a:prstDash val="solid"/>
          </a:ln>
          <a:effectLst/>
          <a:scene3d>
            <a:camera prst="orthographicFront">
              <a:rot lat="0" lon="600000" rev="0"/>
            </a:camera>
            <a:lightRig rig="threePt" dir="t"/>
          </a:scene3d>
          <a:sp3d prstMaterial="matte"/>
        </p:spPr>
        <p:txBody>
          <a:bodyPr wrap="square">
            <a:spAutoFit/>
            <a:sp3d extrusionH="57150" prstMaterial="softEdge">
              <a:bevelT w="25400" h="38100"/>
            </a:sp3d>
          </a:bodyPr>
          <a:p>
            <a:pPr algn="l">
              <a:buClrTx/>
              <a:buSzTx/>
              <a:buFontTx/>
            </a:pPr>
            <a:r>
              <a:rPr lang="zh-CN" altLang="en-US" sz="2000" b="0" dirty="0" smtClean="0">
                <a:solidFill>
                  <a:srgbClr val="00B0F0"/>
                </a:solidFill>
                <a:effectLst/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地震中，横波纵波谁先到达震中，谁的破坏力最大</a:t>
            </a:r>
            <a:r>
              <a:rPr lang="zh-CN" altLang="en-US" sz="2000" b="0" dirty="0" smtClean="0">
                <a:solidFill>
                  <a:srgbClr val="00B0F0"/>
                </a:solidFill>
                <a:effectLst/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？</a:t>
            </a:r>
            <a:endParaRPr lang="zh-CN" altLang="en-US" sz="2000" b="0" dirty="0" smtClean="0">
              <a:solidFill>
                <a:srgbClr val="00B0F0"/>
              </a:solidFill>
              <a:effectLst/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pic>
        <p:nvPicPr>
          <p:cNvPr id="3" name="图片 2" descr="波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730" y="2297430"/>
            <a:ext cx="4067810" cy="374586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061720" y="2327910"/>
            <a:ext cx="6102350" cy="398780"/>
          </a:xfrm>
          <a:prstGeom prst="rect">
            <a:avLst/>
          </a:prstGeom>
          <a:noFill/>
          <a:ln w="25400" cmpd="sng">
            <a:noFill/>
            <a:prstDash val="solid"/>
          </a:ln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地震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按传播方式分为三种类型：</a:t>
            </a:r>
            <a:r>
              <a:rPr lang="zh-CN" altLang="en-US" sz="2000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纵波、横波和面波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。</a:t>
            </a:r>
            <a:endParaRPr lang="zh-CN" altLang="en-US" sz="2000" dirty="0" smtClean="0">
              <a:solidFill>
                <a:srgbClr val="00B0F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61720" y="5233035"/>
            <a:ext cx="6102350" cy="9220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面波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（L波），是由纵波与横波在地表相遇后激发产</a:t>
            </a:r>
            <a:endParaRPr lang="zh-CN" altLang="en-US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  <a:p>
            <a:pPr lvl="1" algn="l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生的混合波.其波长大、振幅强，只能沿地表面传播，是</a:t>
            </a:r>
            <a:r>
              <a:rPr lang="zh-CN" altLang="en-US" u="sng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造成建筑物强烈破坏的主要因素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。</a:t>
            </a:r>
            <a:endParaRPr lang="zh-CN" altLang="en-US" dirty="0" smtClean="0">
              <a:solidFill>
                <a:srgbClr val="00B0F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61720" y="4115435"/>
            <a:ext cx="6102350" cy="9220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横波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（</a:t>
            </a:r>
            <a:r>
              <a:rPr lang="en-US" altLang="zh-CN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S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波）是剪切波，在地壳中的传播速度为3.4.0</a:t>
            </a:r>
            <a:endParaRPr lang="zh-CN" altLang="en-US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  <a:p>
            <a:pPr lvl="1" algn="l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千米/秒，第二个到达震中，它使地面发生</a:t>
            </a:r>
            <a:r>
              <a:rPr lang="zh-CN" altLang="en-US" u="sng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前后、左右抖动,破坏性较强</a:t>
            </a:r>
            <a:r>
              <a:rPr lang="zh-CN" altLang="en-US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。</a:t>
            </a:r>
            <a:endParaRPr lang="zh-CN" altLang="en-US" dirty="0" smtClean="0">
              <a:solidFill>
                <a:srgbClr val="00B0F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62355" y="2995930"/>
            <a:ext cx="6303645" cy="645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l">
              <a:buClrTx/>
              <a:buSzTx/>
              <a:buFontTx/>
            </a:pPr>
            <a:r>
              <a:rPr lang="zh-CN" altLang="en-US" dirty="0" smtClean="0">
                <a:solidFill>
                  <a:srgbClr val="00B0F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纵波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（</a:t>
            </a:r>
            <a:r>
              <a:rPr lang="en-US" altLang="zh-CN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P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波）是推进波，地壳中传播速度为5．5~7千</a:t>
            </a:r>
            <a:endParaRPr lang="zh-CN" altLang="en-US" b="0" dirty="0" smtClean="0">
              <a:solidFill>
                <a:schemeClr val="bg1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  <a:p>
            <a:pPr lvl="1" algn="l">
              <a:buClrTx/>
              <a:buSzTx/>
              <a:buFontTx/>
            </a:pP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米／秒，</a:t>
            </a:r>
            <a:r>
              <a:rPr lang="zh-CN" altLang="en-US" u="sng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最先到达震中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，它使地面发生</a:t>
            </a:r>
            <a:r>
              <a:rPr lang="zh-CN" altLang="en-US" u="sng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上下振动,破坏性较弱</a:t>
            </a:r>
            <a:r>
              <a:rPr lang="zh-CN" altLang="en-US" dirty="0" smtClean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  <a:sym typeface="+mn-ea"/>
              </a:rPr>
              <a:t>。</a:t>
            </a:r>
            <a:endParaRPr lang="zh-CN" altLang="en-US" dirty="0" smtClean="0">
              <a:solidFill>
                <a:srgbClr val="00B0F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77000" decel="2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35 -0.21736 L 1.04167E-6 2.22222E-6 " pathEditMode="relative" rAng="0" ptsTypes="AA">
                                      <p:cBhvr>
                                        <p:cTn id="9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4" grpId="1" bldLvl="0" animBg="1"/>
      <p:bldP spid="2" grpId="0" animBg="1"/>
      <p:bldP spid="29" grpId="0" build="p"/>
      <p:bldP spid="29" grpId="1"/>
      <p:bldP spid="31" grpId="0" build="p"/>
      <p:bldP spid="31" grpId="1"/>
      <p:bldP spid="33" grpId="0" build="p"/>
      <p:bldP spid="33" grpId="1"/>
      <p:bldP spid="36" grpId="0" build="p"/>
      <p:bldP spid="36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4126,&quot;width&quot;:6723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586*1958*723*7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332*1958*723*72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主题1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0</TotalTime>
  <Words>1106</Words>
  <Application>WPS 演示</Application>
  <PresentationFormat>自定义</PresentationFormat>
  <Paragraphs>97</Paragraphs>
  <Slides>10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宋体</vt:lpstr>
      <vt:lpstr>Wingdings</vt:lpstr>
      <vt:lpstr>Century Gothic</vt:lpstr>
      <vt:lpstr>Courier New</vt:lpstr>
      <vt:lpstr>方正毡笔黑简体</vt:lpstr>
      <vt:lpstr>微软雅黑</vt:lpstr>
      <vt:lpstr>Palatino Linotype</vt:lpstr>
      <vt:lpstr>Arial Unicode MS</vt:lpstr>
      <vt:lpstr>幼圆</vt:lpstr>
      <vt:lpstr>Calibri</vt:lpstr>
      <vt:lpstr>主题1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石衣雪花</cp:lastModifiedBy>
  <cp:revision>19</cp:revision>
  <dcterms:created xsi:type="dcterms:W3CDTF">2016-05-03T10:37:00Z</dcterms:created>
  <dcterms:modified xsi:type="dcterms:W3CDTF">2020-08-15T08:39:43Z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